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0" r:id="rId17"/>
  </p:sldIdLst>
  <p:sldSz cx="20104100" cy="11309350"/>
  <p:notesSz cx="20104100" cy="113093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9" d="100"/>
          <a:sy n="49" d="100"/>
        </p:scale>
        <p:origin x="768" y="8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50" b="0" i="0">
                <a:solidFill>
                  <a:srgbClr val="34A4DA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rgbClr val="838686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50" b="0" i="0">
                <a:solidFill>
                  <a:srgbClr val="34A4DA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32441" y="1151797"/>
            <a:ext cx="18848070" cy="8890"/>
          </a:xfrm>
          <a:custGeom>
            <a:avLst/>
            <a:gdLst/>
            <a:ahLst/>
            <a:cxnLst/>
            <a:rect l="l" t="t" r="r" b="b"/>
            <a:pathLst>
              <a:path w="18848070" h="8890">
                <a:moveTo>
                  <a:pt x="0" y="8376"/>
                </a:moveTo>
                <a:lnTo>
                  <a:pt x="18847593" y="0"/>
                </a:lnTo>
              </a:path>
            </a:pathLst>
          </a:custGeom>
          <a:ln w="20941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50" b="0" i="0">
                <a:solidFill>
                  <a:srgbClr val="34A4DA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57698" y="1601073"/>
            <a:ext cx="18788703" cy="9309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950" b="0" i="0">
                <a:solidFill>
                  <a:srgbClr val="34A4DA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57698" y="4812493"/>
            <a:ext cx="18133695" cy="2636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0" i="0">
                <a:solidFill>
                  <a:srgbClr val="838686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hackaday.com/2019/07/24/an-open-hardware-rubber-ducky/" TargetMode="External"/><Relationship Id="rId3" Type="http://schemas.openxmlformats.org/officeDocument/2006/relationships/hyperlink" Target="https://www.crazyws.fr/tag/usb-rubber-duck/" TargetMode="External"/><Relationship Id="rId7" Type="http://schemas.openxmlformats.org/officeDocument/2006/relationships/hyperlink" Target="https://www.manageengine.com/device-control/badusb.html" TargetMode="External"/><Relationship Id="rId2" Type="http://schemas.openxmlformats.org/officeDocument/2006/relationships/hyperlink" Target="https://www.hackmod.de/USB-Rubber-Ducky-Book-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n.org/securitycouncil/ctc/content/legal-issues" TargetMode="External"/><Relationship Id="rId5" Type="http://schemas.openxmlformats.org/officeDocument/2006/relationships/hyperlink" Target="https://www.turkhackteam.org/konular/usb-rubber-ducky-nedir-ne-ise-yarar.1941282/" TargetMode="External"/><Relationship Id="rId4" Type="http://schemas.openxmlformats.org/officeDocument/2006/relationships/hyperlink" Target="https://blog.teamascend.com/rubber-ducky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2441" y="7124390"/>
            <a:ext cx="18848070" cy="8890"/>
          </a:xfrm>
          <a:custGeom>
            <a:avLst/>
            <a:gdLst/>
            <a:ahLst/>
            <a:cxnLst/>
            <a:rect l="l" t="t" r="r" b="b"/>
            <a:pathLst>
              <a:path w="18848070" h="8890">
                <a:moveTo>
                  <a:pt x="0" y="8376"/>
                </a:moveTo>
                <a:lnTo>
                  <a:pt x="18847593" y="0"/>
                </a:lnTo>
              </a:path>
            </a:pathLst>
          </a:custGeom>
          <a:ln w="41883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900894" y="7455270"/>
            <a:ext cx="17888585" cy="2329180"/>
            <a:chOff x="900894" y="7455270"/>
            <a:chExt cx="17888585" cy="23291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0894" y="7716623"/>
              <a:ext cx="17087298" cy="178287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67566" y="7455270"/>
              <a:ext cx="2521389" cy="232872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57698" y="5966437"/>
            <a:ext cx="12437110" cy="99186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300" spc="15" dirty="0">
                <a:solidFill>
                  <a:srgbClr val="A6AAA9"/>
                </a:solidFill>
                <a:latin typeface="Calibri"/>
                <a:cs typeface="Calibri"/>
              </a:rPr>
              <a:t>DETECTING</a:t>
            </a:r>
            <a:r>
              <a:rPr sz="6300" spc="5" dirty="0">
                <a:solidFill>
                  <a:srgbClr val="A6AAA9"/>
                </a:solidFill>
                <a:latin typeface="Calibri"/>
                <a:cs typeface="Calibri"/>
              </a:rPr>
              <a:t> </a:t>
            </a:r>
            <a:r>
              <a:rPr sz="6300" spc="25" dirty="0">
                <a:solidFill>
                  <a:srgbClr val="A6AAA9"/>
                </a:solidFill>
                <a:latin typeface="Calibri"/>
                <a:cs typeface="Calibri"/>
              </a:rPr>
              <a:t>BAD</a:t>
            </a:r>
            <a:r>
              <a:rPr sz="6300" spc="-5" dirty="0">
                <a:solidFill>
                  <a:srgbClr val="A6AAA9"/>
                </a:solidFill>
                <a:latin typeface="Calibri"/>
                <a:cs typeface="Calibri"/>
              </a:rPr>
              <a:t> </a:t>
            </a:r>
            <a:r>
              <a:rPr sz="6300" spc="25" dirty="0">
                <a:solidFill>
                  <a:srgbClr val="A6AAA9"/>
                </a:solidFill>
                <a:latin typeface="Calibri"/>
                <a:cs typeface="Calibri"/>
              </a:rPr>
              <a:t>USB</a:t>
            </a:r>
            <a:r>
              <a:rPr sz="6300" spc="-25" dirty="0">
                <a:solidFill>
                  <a:srgbClr val="A6AAA9"/>
                </a:solidFill>
                <a:latin typeface="Calibri"/>
                <a:cs typeface="Calibri"/>
              </a:rPr>
              <a:t> </a:t>
            </a:r>
            <a:r>
              <a:rPr sz="6300" spc="25" dirty="0">
                <a:solidFill>
                  <a:srgbClr val="A6AAA9"/>
                </a:solidFill>
                <a:latin typeface="Calibri"/>
                <a:cs typeface="Calibri"/>
              </a:rPr>
              <a:t>ATTACKS,</a:t>
            </a:r>
            <a:r>
              <a:rPr sz="6300" spc="-70" dirty="0">
                <a:solidFill>
                  <a:srgbClr val="A6AAA9"/>
                </a:solidFill>
                <a:latin typeface="Calibri"/>
                <a:cs typeface="Calibri"/>
              </a:rPr>
              <a:t> </a:t>
            </a:r>
            <a:r>
              <a:rPr sz="6300" spc="30" dirty="0">
                <a:solidFill>
                  <a:srgbClr val="A6AAA9"/>
                </a:solidFill>
                <a:latin typeface="Calibri"/>
                <a:cs typeface="Calibri"/>
              </a:rPr>
              <a:t>PART</a:t>
            </a:r>
            <a:r>
              <a:rPr sz="6300" spc="-50" dirty="0">
                <a:solidFill>
                  <a:srgbClr val="A6AAA9"/>
                </a:solidFill>
                <a:latin typeface="Calibri"/>
                <a:cs typeface="Calibri"/>
              </a:rPr>
              <a:t> </a:t>
            </a:r>
            <a:r>
              <a:rPr sz="6300" spc="5" dirty="0">
                <a:solidFill>
                  <a:srgbClr val="A6AAA9"/>
                </a:solidFill>
                <a:latin typeface="Calibri"/>
                <a:cs typeface="Calibri"/>
              </a:rPr>
              <a:t>I</a:t>
            </a:r>
            <a:r>
              <a:rPr lang="en-US" sz="6300" spc="5" dirty="0">
                <a:solidFill>
                  <a:srgbClr val="A6AAA9"/>
                </a:solidFill>
                <a:latin typeface="Calibri"/>
                <a:cs typeface="Calibri"/>
              </a:rPr>
              <a:t>I</a:t>
            </a:r>
            <a:endParaRPr sz="63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133061" y="6578460"/>
            <a:ext cx="968375" cy="2571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30" dirty="0">
                <a:solidFill>
                  <a:srgbClr val="A6AAA9"/>
                </a:solidFill>
                <a:latin typeface="Calibri"/>
                <a:cs typeface="Calibri"/>
              </a:rPr>
              <a:t>F</a:t>
            </a:r>
            <a:r>
              <a:rPr sz="1500" spc="10" dirty="0">
                <a:solidFill>
                  <a:srgbClr val="A6AAA9"/>
                </a:solidFill>
                <a:latin typeface="Calibri"/>
                <a:cs typeface="Calibri"/>
              </a:rPr>
              <a:t>I</a:t>
            </a:r>
            <a:r>
              <a:rPr sz="1500" spc="35" dirty="0">
                <a:solidFill>
                  <a:srgbClr val="A6AAA9"/>
                </a:solidFill>
                <a:latin typeface="Calibri"/>
                <a:cs typeface="Calibri"/>
              </a:rPr>
              <a:t>G</a:t>
            </a:r>
            <a:r>
              <a:rPr sz="1500" dirty="0">
                <a:solidFill>
                  <a:srgbClr val="A6AAA9"/>
                </a:solidFill>
                <a:latin typeface="Calibri"/>
                <a:cs typeface="Calibri"/>
              </a:rPr>
              <a:t>.</a:t>
            </a:r>
            <a:r>
              <a:rPr sz="1500" spc="-135" dirty="0">
                <a:solidFill>
                  <a:srgbClr val="A6AAA9"/>
                </a:solidFill>
                <a:latin typeface="Calibri"/>
                <a:cs typeface="Calibri"/>
              </a:rPr>
              <a:t> </a:t>
            </a:r>
            <a:r>
              <a:rPr sz="1500" spc="25" dirty="0">
                <a:solidFill>
                  <a:srgbClr val="A6AAA9"/>
                </a:solidFill>
                <a:latin typeface="Calibri"/>
                <a:cs typeface="Calibri"/>
              </a:rPr>
              <a:t>1</a:t>
            </a:r>
            <a:r>
              <a:rPr sz="1500" dirty="0">
                <a:solidFill>
                  <a:srgbClr val="A6AAA9"/>
                </a:solidFill>
                <a:latin typeface="Calibri"/>
                <a:cs typeface="Calibri"/>
              </a:rPr>
              <a:t>,</a:t>
            </a:r>
            <a:r>
              <a:rPr sz="1500" spc="-60" dirty="0">
                <a:solidFill>
                  <a:srgbClr val="A6AAA9"/>
                </a:solidFill>
                <a:latin typeface="Calibri"/>
                <a:cs typeface="Calibri"/>
              </a:rPr>
              <a:t> </a:t>
            </a:r>
            <a:r>
              <a:rPr sz="1500" spc="30" dirty="0">
                <a:solidFill>
                  <a:srgbClr val="A6AAA9"/>
                </a:solidFill>
                <a:latin typeface="Calibri"/>
                <a:cs typeface="Calibri"/>
              </a:rPr>
              <a:t>F</a:t>
            </a:r>
            <a:r>
              <a:rPr sz="1500" spc="10" dirty="0">
                <a:solidFill>
                  <a:srgbClr val="A6AAA9"/>
                </a:solidFill>
                <a:latin typeface="Calibri"/>
                <a:cs typeface="Calibri"/>
              </a:rPr>
              <a:t>I</a:t>
            </a:r>
            <a:r>
              <a:rPr sz="1500" spc="35" dirty="0">
                <a:solidFill>
                  <a:srgbClr val="A6AAA9"/>
                </a:solidFill>
                <a:latin typeface="Calibri"/>
                <a:cs typeface="Calibri"/>
              </a:rPr>
              <a:t>G</a:t>
            </a:r>
            <a:r>
              <a:rPr sz="1500" spc="10" dirty="0">
                <a:solidFill>
                  <a:srgbClr val="A6AAA9"/>
                </a:solidFill>
                <a:latin typeface="Calibri"/>
                <a:cs typeface="Calibri"/>
              </a:rPr>
              <a:t>.</a:t>
            </a:r>
            <a:r>
              <a:rPr sz="1500" spc="5" dirty="0">
                <a:solidFill>
                  <a:srgbClr val="A6AAA9"/>
                </a:solidFill>
                <a:latin typeface="Calibri"/>
                <a:cs typeface="Calibri"/>
              </a:rPr>
              <a:t>2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101172" y="712020"/>
            <a:ext cx="6274154" cy="5093038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6228" y="733822"/>
            <a:ext cx="2564765" cy="974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2565"/>
              </a:lnSpc>
              <a:spcBef>
                <a:spcPts val="125"/>
              </a:spcBef>
            </a:pPr>
            <a:r>
              <a:rPr sz="2350" spc="130" dirty="0">
                <a:solidFill>
                  <a:srgbClr val="838686"/>
                </a:solidFill>
              </a:rPr>
              <a:t>AREEB</a:t>
            </a:r>
            <a:r>
              <a:rPr sz="2350" spc="110" dirty="0">
                <a:solidFill>
                  <a:srgbClr val="838686"/>
                </a:solidFill>
              </a:rPr>
              <a:t> </a:t>
            </a:r>
            <a:r>
              <a:rPr sz="2350" spc="125" dirty="0">
                <a:solidFill>
                  <a:srgbClr val="838686"/>
                </a:solidFill>
              </a:rPr>
              <a:t>HUSSAIN</a:t>
            </a:r>
            <a:endParaRPr sz="2350"/>
          </a:p>
          <a:p>
            <a:pPr marL="12700" marR="5080">
              <a:lnSpc>
                <a:spcPts val="2310"/>
              </a:lnSpc>
              <a:spcBef>
                <a:spcPts val="250"/>
              </a:spcBef>
            </a:pPr>
            <a:r>
              <a:rPr sz="2350" spc="135" dirty="0">
                <a:solidFill>
                  <a:srgbClr val="838686"/>
                </a:solidFill>
              </a:rPr>
              <a:t>ASYLBEK</a:t>
            </a:r>
            <a:r>
              <a:rPr sz="2350" spc="25" dirty="0">
                <a:solidFill>
                  <a:srgbClr val="838686"/>
                </a:solidFill>
              </a:rPr>
              <a:t> </a:t>
            </a:r>
            <a:r>
              <a:rPr sz="2350" spc="135" dirty="0">
                <a:solidFill>
                  <a:srgbClr val="838686"/>
                </a:solidFill>
              </a:rPr>
              <a:t>BUGYBAY </a:t>
            </a:r>
            <a:r>
              <a:rPr sz="2350" spc="-520" dirty="0">
                <a:solidFill>
                  <a:srgbClr val="838686"/>
                </a:solidFill>
              </a:rPr>
              <a:t> </a:t>
            </a:r>
            <a:r>
              <a:rPr sz="2350" spc="105" dirty="0">
                <a:solidFill>
                  <a:srgbClr val="838686"/>
                </a:solidFill>
              </a:rPr>
              <a:t>LOLA</a:t>
            </a:r>
            <a:r>
              <a:rPr sz="2350" spc="250" dirty="0">
                <a:solidFill>
                  <a:srgbClr val="838686"/>
                </a:solidFill>
              </a:rPr>
              <a:t> </a:t>
            </a:r>
            <a:r>
              <a:rPr sz="2350" spc="110" dirty="0">
                <a:solidFill>
                  <a:srgbClr val="838686"/>
                </a:solidFill>
              </a:rPr>
              <a:t>UEDA</a:t>
            </a:r>
            <a:endParaRPr sz="235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CE6870E-DF4A-2637-8226-581206758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3902075"/>
            <a:ext cx="9753600" cy="2073777"/>
          </a:xfrm>
          <a:prstGeom prst="rect">
            <a:avLst/>
          </a:prstGeom>
        </p:spPr>
      </p:pic>
      <p:pic>
        <p:nvPicPr>
          <p:cNvPr id="4" name="Picture 3" descr="A picture containing text, wall, monitor, electronics&#10;&#10;Description automatically generated">
            <a:extLst>
              <a:ext uri="{FF2B5EF4-FFF2-40B4-BE49-F238E27FC236}">
                <a16:creationId xmlns:a16="http://schemas.microsoft.com/office/drawing/2014/main" id="{0C38F0A3-6E87-9F50-1A6A-3FCDFE6A3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0250" y="168275"/>
            <a:ext cx="5506646" cy="1071056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monitor, indoor, electronics&#10;&#10;Description automatically generated">
            <a:extLst>
              <a:ext uri="{FF2B5EF4-FFF2-40B4-BE49-F238E27FC236}">
                <a16:creationId xmlns:a16="http://schemas.microsoft.com/office/drawing/2014/main" id="{4C025679-C975-10F0-12EB-32F4D5A45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450" y="256662"/>
            <a:ext cx="5562600" cy="1079602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A8D6214-ACCA-27F1-4C21-12AD226C4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2682875"/>
            <a:ext cx="7904480" cy="3352800"/>
          </a:xfrm>
          <a:prstGeom prst="rect">
            <a:avLst/>
          </a:prstGeom>
        </p:spPr>
      </p:pic>
      <p:pic>
        <p:nvPicPr>
          <p:cNvPr id="5" name="Picture 4" descr="A picture containing text, monitor, electronics, indoor&#10;&#10;Description automatically generated">
            <a:extLst>
              <a:ext uri="{FF2B5EF4-FFF2-40B4-BE49-F238E27FC236}">
                <a16:creationId xmlns:a16="http://schemas.microsoft.com/office/drawing/2014/main" id="{705EF5CF-014A-EC22-D628-C5A33AE4F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1050" y="375834"/>
            <a:ext cx="7010400" cy="1055768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D89D16-E5A5-5B12-3126-D81FDC679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" y="701675"/>
            <a:ext cx="13411200" cy="1147772"/>
          </a:xfrm>
          <a:prstGeom prst="rect">
            <a:avLst/>
          </a:prstGeom>
        </p:spPr>
      </p:pic>
      <p:pic>
        <p:nvPicPr>
          <p:cNvPr id="6" name="Picture 5" descr="A picture containing text, monitor, indoor, electronics&#10;&#10;Description automatically generated">
            <a:extLst>
              <a:ext uri="{FF2B5EF4-FFF2-40B4-BE49-F238E27FC236}">
                <a16:creationId xmlns:a16="http://schemas.microsoft.com/office/drawing/2014/main" id="{67C1BDAB-28A0-2AA6-FE5A-36200BCAB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278" y="2073275"/>
            <a:ext cx="5033543" cy="866419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51A35F-F740-3945-8288-7524D8749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850" y="3216275"/>
            <a:ext cx="4305901" cy="1733792"/>
          </a:xfrm>
          <a:prstGeom prst="rect">
            <a:avLst/>
          </a:prstGeom>
        </p:spPr>
      </p:pic>
      <p:pic>
        <p:nvPicPr>
          <p:cNvPr id="6" name="Picture 5" descr="A picture containing text, indoor, electronics&#10;&#10;Description automatically generated">
            <a:extLst>
              <a:ext uri="{FF2B5EF4-FFF2-40B4-BE49-F238E27FC236}">
                <a16:creationId xmlns:a16="http://schemas.microsoft.com/office/drawing/2014/main" id="{A6D51061-38E2-0423-8F33-C7047087C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5450" y="777875"/>
            <a:ext cx="5133856" cy="1020291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63FA76-B359-C0E3-C8F4-BE81C352A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050" y="3978275"/>
            <a:ext cx="6681691" cy="1981200"/>
          </a:xfrm>
          <a:prstGeom prst="rect">
            <a:avLst/>
          </a:prstGeom>
        </p:spPr>
      </p:pic>
      <p:pic>
        <p:nvPicPr>
          <p:cNvPr id="7" name="Picture 6" descr="A picture containing text, indoor, electronics&#10;&#10;Description automatically generated">
            <a:extLst>
              <a:ext uri="{FF2B5EF4-FFF2-40B4-BE49-F238E27FC236}">
                <a16:creationId xmlns:a16="http://schemas.microsoft.com/office/drawing/2014/main" id="{666B4E52-BD4E-0119-84DA-9549729C9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6450" y="342433"/>
            <a:ext cx="5334000" cy="1062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37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2441" y="1151797"/>
            <a:ext cx="18848070" cy="8890"/>
          </a:xfrm>
          <a:custGeom>
            <a:avLst/>
            <a:gdLst/>
            <a:ahLst/>
            <a:cxnLst/>
            <a:rect l="l" t="t" r="r" b="b"/>
            <a:pathLst>
              <a:path w="18848070" h="8890">
                <a:moveTo>
                  <a:pt x="0" y="8376"/>
                </a:moveTo>
                <a:lnTo>
                  <a:pt x="18847593" y="0"/>
                </a:lnTo>
              </a:path>
            </a:pathLst>
          </a:custGeom>
          <a:ln w="20941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7698" y="1601073"/>
            <a:ext cx="3901440" cy="9309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REFERENCES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57698" y="3164166"/>
            <a:ext cx="18362295" cy="5910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00" spc="25" dirty="0">
                <a:solidFill>
                  <a:srgbClr val="34A4DA"/>
                </a:solidFill>
                <a:latin typeface="Cambria Math"/>
                <a:cs typeface="Cambria Math"/>
              </a:rPr>
              <a:t>▸</a:t>
            </a:r>
            <a:r>
              <a:rPr sz="3600" spc="-200" dirty="0">
                <a:solidFill>
                  <a:srgbClr val="34A4DA"/>
                </a:solidFill>
                <a:latin typeface="Cambria Math"/>
                <a:cs typeface="Cambria Math"/>
              </a:rPr>
              <a:t> </a:t>
            </a:r>
            <a:r>
              <a:rPr sz="3500" spc="-5" dirty="0">
                <a:solidFill>
                  <a:srgbClr val="838686"/>
                </a:solidFill>
                <a:latin typeface="Calibri"/>
                <a:cs typeface="Calibri"/>
              </a:rPr>
              <a:t>URL:</a:t>
            </a:r>
            <a:r>
              <a:rPr sz="3500" spc="-10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5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https://www.hackmod.de/USB-Rubber-Ducky-Book-1</a:t>
            </a:r>
            <a:r>
              <a:rPr sz="3500" spc="-55" dirty="0">
                <a:solidFill>
                  <a:srgbClr val="0000FF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3500" dirty="0">
                <a:solidFill>
                  <a:srgbClr val="838686"/>
                </a:solidFill>
                <a:latin typeface="Calibri"/>
                <a:cs typeface="Calibri"/>
              </a:rPr>
              <a:t>,</a:t>
            </a:r>
            <a:r>
              <a:rPr sz="3500" spc="-15" dirty="0">
                <a:solidFill>
                  <a:srgbClr val="838686"/>
                </a:solidFill>
                <a:latin typeface="Calibri"/>
                <a:cs typeface="Calibri"/>
              </a:rPr>
              <a:t> Fig.1</a:t>
            </a:r>
            <a:endParaRPr sz="3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680"/>
              </a:spcBef>
            </a:pPr>
            <a:r>
              <a:rPr sz="3600" spc="20" dirty="0">
                <a:solidFill>
                  <a:srgbClr val="34A4DA"/>
                </a:solidFill>
                <a:latin typeface="Cambria Math"/>
                <a:cs typeface="Cambria Math"/>
              </a:rPr>
              <a:t>▸</a:t>
            </a:r>
            <a:r>
              <a:rPr sz="3600" spc="-200" dirty="0">
                <a:solidFill>
                  <a:srgbClr val="34A4DA"/>
                </a:solidFill>
                <a:latin typeface="Cambria Math"/>
                <a:cs typeface="Cambria Math"/>
              </a:rPr>
              <a:t> </a:t>
            </a:r>
            <a:r>
              <a:rPr sz="3500" spc="-5" dirty="0">
                <a:solidFill>
                  <a:srgbClr val="838686"/>
                </a:solidFill>
                <a:latin typeface="Calibri"/>
                <a:cs typeface="Calibri"/>
              </a:rPr>
              <a:t>URL:</a:t>
            </a:r>
            <a:r>
              <a:rPr sz="3500" spc="-2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5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h</a:t>
            </a:r>
            <a:r>
              <a:rPr sz="3500" u="heavy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tt</a:t>
            </a:r>
            <a:r>
              <a:rPr sz="35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p</a:t>
            </a:r>
            <a:r>
              <a:rPr sz="3500" u="heavy" spc="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s</a:t>
            </a:r>
            <a:r>
              <a:rPr sz="3500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:</a:t>
            </a:r>
            <a:r>
              <a:rPr sz="3500" u="heavy" spc="-3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//</a:t>
            </a:r>
            <a:r>
              <a:rPr sz="35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w</a:t>
            </a:r>
            <a:r>
              <a:rPr sz="3500" u="heavy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w</a:t>
            </a:r>
            <a:r>
              <a:rPr sz="35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w</a:t>
            </a:r>
            <a:r>
              <a:rPr sz="3500" u="heavy" spc="-2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.</a:t>
            </a:r>
            <a:r>
              <a:rPr sz="3500" u="heavy" spc="-3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c</a:t>
            </a:r>
            <a:r>
              <a:rPr sz="3500" u="heavy" spc="-4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r</a:t>
            </a:r>
            <a:r>
              <a:rPr sz="3500" u="heavy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a</a:t>
            </a:r>
            <a:r>
              <a:rPr sz="35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zy</a:t>
            </a:r>
            <a:r>
              <a:rPr sz="3500" u="heavy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w</a:t>
            </a:r>
            <a:r>
              <a:rPr sz="3500" u="heavy" spc="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s</a:t>
            </a:r>
            <a:r>
              <a:rPr sz="3500" u="heavy" spc="-3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.</a:t>
            </a:r>
            <a:r>
              <a:rPr sz="3500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f</a:t>
            </a:r>
            <a:r>
              <a:rPr sz="3500" u="heavy" spc="-4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r</a:t>
            </a:r>
            <a:r>
              <a:rPr sz="3500" u="heavy" spc="-3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/</a:t>
            </a:r>
            <a:r>
              <a:rPr sz="3500" u="heavy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t</a:t>
            </a:r>
            <a:r>
              <a:rPr sz="3500" u="heavy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a</a:t>
            </a:r>
            <a:r>
              <a:rPr sz="35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g</a:t>
            </a:r>
            <a:r>
              <a:rPr sz="3500" u="heavy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/</a:t>
            </a:r>
            <a:r>
              <a:rPr sz="35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u</a:t>
            </a:r>
            <a:r>
              <a:rPr sz="3500" u="heavy" spc="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s</a:t>
            </a:r>
            <a:r>
              <a:rPr sz="35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b</a:t>
            </a:r>
            <a:r>
              <a:rPr sz="3500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-</a:t>
            </a:r>
            <a:r>
              <a:rPr sz="3500" u="heavy" spc="-4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r</a:t>
            </a:r>
            <a:r>
              <a:rPr sz="35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u</a:t>
            </a:r>
            <a:r>
              <a:rPr sz="3500" u="heavy" spc="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b</a:t>
            </a:r>
            <a:r>
              <a:rPr sz="35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b</a:t>
            </a:r>
            <a:r>
              <a:rPr sz="3500" u="heavy" spc="-2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er-</a:t>
            </a:r>
            <a:r>
              <a:rPr sz="35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d</a:t>
            </a:r>
            <a:r>
              <a:rPr sz="3500" u="heavy" spc="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u</a:t>
            </a:r>
            <a:r>
              <a:rPr sz="3500" u="heavy" spc="-3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c</a:t>
            </a:r>
            <a:r>
              <a:rPr sz="35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k/</a:t>
            </a:r>
            <a:r>
              <a:rPr sz="3500" spc="30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3500" spc="-5" dirty="0">
                <a:solidFill>
                  <a:srgbClr val="838686"/>
                </a:solidFill>
                <a:latin typeface="Calibri"/>
                <a:cs typeface="Calibri"/>
              </a:rPr>
              <a:t>,</a:t>
            </a:r>
            <a:r>
              <a:rPr sz="3500" spc="-20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500" spc="-30" dirty="0">
                <a:solidFill>
                  <a:srgbClr val="838686"/>
                </a:solidFill>
                <a:latin typeface="Calibri"/>
                <a:cs typeface="Calibri"/>
              </a:rPr>
              <a:t>F</a:t>
            </a:r>
            <a:r>
              <a:rPr sz="3500" spc="-20" dirty="0">
                <a:solidFill>
                  <a:srgbClr val="838686"/>
                </a:solidFill>
                <a:latin typeface="Calibri"/>
                <a:cs typeface="Calibri"/>
              </a:rPr>
              <a:t>i</a:t>
            </a:r>
            <a:r>
              <a:rPr sz="3500" spc="-5" dirty="0">
                <a:solidFill>
                  <a:srgbClr val="838686"/>
                </a:solidFill>
                <a:latin typeface="Calibri"/>
                <a:cs typeface="Calibri"/>
              </a:rPr>
              <a:t>g</a:t>
            </a:r>
            <a:r>
              <a:rPr sz="3500" spc="-25" dirty="0">
                <a:solidFill>
                  <a:srgbClr val="838686"/>
                </a:solidFill>
                <a:latin typeface="Calibri"/>
                <a:cs typeface="Calibri"/>
              </a:rPr>
              <a:t>.</a:t>
            </a:r>
            <a:r>
              <a:rPr sz="3500" spc="-5" dirty="0">
                <a:solidFill>
                  <a:srgbClr val="838686"/>
                </a:solidFill>
                <a:latin typeface="Calibri"/>
                <a:cs typeface="Calibri"/>
              </a:rPr>
              <a:t>2</a:t>
            </a:r>
            <a:endParaRPr sz="3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675"/>
              </a:spcBef>
            </a:pPr>
            <a:r>
              <a:rPr sz="3600" spc="25" dirty="0">
                <a:solidFill>
                  <a:srgbClr val="34A4DA"/>
                </a:solidFill>
                <a:latin typeface="Cambria Math"/>
                <a:cs typeface="Cambria Math"/>
              </a:rPr>
              <a:t>▸</a:t>
            </a:r>
            <a:r>
              <a:rPr sz="3600" spc="-190" dirty="0">
                <a:solidFill>
                  <a:srgbClr val="34A4DA"/>
                </a:solidFill>
                <a:latin typeface="Cambria Math"/>
                <a:cs typeface="Cambria Math"/>
              </a:rPr>
              <a:t> </a:t>
            </a:r>
            <a:r>
              <a:rPr sz="3500" spc="-5" dirty="0">
                <a:solidFill>
                  <a:srgbClr val="838686"/>
                </a:solidFill>
                <a:latin typeface="Calibri"/>
                <a:cs typeface="Calibri"/>
              </a:rPr>
              <a:t>URL:</a:t>
            </a:r>
            <a:r>
              <a:rPr sz="3500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5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https://blog.teamascend.com/rubber-ducky</a:t>
            </a:r>
            <a:r>
              <a:rPr sz="3500" spc="75" dirty="0">
                <a:solidFill>
                  <a:srgbClr val="0000FF"/>
                </a:solidFill>
                <a:latin typeface="Calibri"/>
                <a:cs typeface="Calibri"/>
                <a:hlinkClick r:id="rId4"/>
              </a:rPr>
              <a:t> </a:t>
            </a:r>
            <a:r>
              <a:rPr sz="3500" dirty="0">
                <a:solidFill>
                  <a:srgbClr val="838686"/>
                </a:solidFill>
                <a:latin typeface="Calibri"/>
                <a:cs typeface="Calibri"/>
              </a:rPr>
              <a:t>,</a:t>
            </a:r>
            <a:r>
              <a:rPr sz="3500" spc="-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500" spc="-15" dirty="0">
                <a:solidFill>
                  <a:srgbClr val="838686"/>
                </a:solidFill>
                <a:latin typeface="Calibri"/>
                <a:cs typeface="Calibri"/>
              </a:rPr>
              <a:t>Fig.3</a:t>
            </a:r>
            <a:endParaRPr sz="3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675"/>
              </a:spcBef>
            </a:pPr>
            <a:r>
              <a:rPr sz="3600" spc="20" dirty="0">
                <a:solidFill>
                  <a:srgbClr val="34A4DA"/>
                </a:solidFill>
                <a:latin typeface="Cambria Math"/>
                <a:cs typeface="Cambria Math"/>
              </a:rPr>
              <a:t>▸</a:t>
            </a:r>
            <a:r>
              <a:rPr sz="3600" spc="-155" dirty="0">
                <a:solidFill>
                  <a:srgbClr val="34A4DA"/>
                </a:solidFill>
                <a:latin typeface="Cambria Math"/>
                <a:cs typeface="Cambria Math"/>
              </a:rPr>
              <a:t> </a:t>
            </a:r>
            <a:r>
              <a:rPr sz="3500" spc="-5" dirty="0">
                <a:solidFill>
                  <a:srgbClr val="838686"/>
                </a:solidFill>
                <a:latin typeface="Calibri"/>
                <a:cs typeface="Calibri"/>
              </a:rPr>
              <a:t>URL:</a:t>
            </a:r>
            <a:r>
              <a:rPr sz="3500" spc="30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5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5"/>
              </a:rPr>
              <a:t>https://www.turkhackteam.org/konular/usb-rubber-ducky-nedir-ne-ise-yarar.1941282/</a:t>
            </a:r>
            <a:r>
              <a:rPr sz="3500" spc="270" dirty="0">
                <a:solidFill>
                  <a:srgbClr val="0000FF"/>
                </a:solidFill>
                <a:latin typeface="Calibri"/>
                <a:cs typeface="Calibri"/>
                <a:hlinkClick r:id="rId5"/>
              </a:rPr>
              <a:t> </a:t>
            </a:r>
            <a:r>
              <a:rPr sz="3500" spc="-5" dirty="0">
                <a:solidFill>
                  <a:srgbClr val="838686"/>
                </a:solidFill>
                <a:latin typeface="Calibri"/>
                <a:cs typeface="Calibri"/>
              </a:rPr>
              <a:t>,</a:t>
            </a:r>
            <a:r>
              <a:rPr sz="3500" spc="4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500" spc="-15" dirty="0">
                <a:solidFill>
                  <a:srgbClr val="838686"/>
                </a:solidFill>
                <a:latin typeface="Calibri"/>
                <a:cs typeface="Calibri"/>
              </a:rPr>
              <a:t>Fig.4</a:t>
            </a:r>
            <a:endParaRPr sz="3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675"/>
              </a:spcBef>
            </a:pPr>
            <a:r>
              <a:rPr sz="3600" spc="25" dirty="0">
                <a:solidFill>
                  <a:srgbClr val="34A4DA"/>
                </a:solidFill>
                <a:latin typeface="Cambria Math"/>
                <a:cs typeface="Cambria Math"/>
              </a:rPr>
              <a:t>▸</a:t>
            </a:r>
            <a:r>
              <a:rPr sz="3600" spc="-200" dirty="0">
                <a:solidFill>
                  <a:srgbClr val="34A4DA"/>
                </a:solidFill>
                <a:latin typeface="Cambria Math"/>
                <a:cs typeface="Cambria Math"/>
              </a:rPr>
              <a:t> </a:t>
            </a:r>
            <a:r>
              <a:rPr sz="3500" dirty="0">
                <a:solidFill>
                  <a:srgbClr val="838686"/>
                </a:solidFill>
                <a:latin typeface="Calibri"/>
                <a:cs typeface="Calibri"/>
              </a:rPr>
              <a:t>UR</a:t>
            </a:r>
            <a:r>
              <a:rPr sz="3500" spc="-10" dirty="0">
                <a:solidFill>
                  <a:srgbClr val="838686"/>
                </a:solidFill>
                <a:latin typeface="Calibri"/>
                <a:cs typeface="Calibri"/>
              </a:rPr>
              <a:t>L</a:t>
            </a:r>
            <a:r>
              <a:rPr sz="3500" dirty="0">
                <a:solidFill>
                  <a:srgbClr val="838686"/>
                </a:solidFill>
                <a:latin typeface="Calibri"/>
                <a:cs typeface="Calibri"/>
              </a:rPr>
              <a:t>:</a:t>
            </a:r>
            <a:r>
              <a:rPr sz="3500" spc="-1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500" u="heavy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6"/>
              </a:rPr>
              <a:t>h</a:t>
            </a:r>
            <a:r>
              <a:rPr sz="3500" u="heavy" spc="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6"/>
              </a:rPr>
              <a:t>tt</a:t>
            </a:r>
            <a:r>
              <a:rPr sz="3500" u="heavy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6"/>
              </a:rPr>
              <a:t>p</a:t>
            </a:r>
            <a:r>
              <a:rPr sz="3500" u="heavy" spc="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6"/>
              </a:rPr>
              <a:t>s</a:t>
            </a:r>
            <a:r>
              <a:rPr sz="35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6"/>
              </a:rPr>
              <a:t>:</a:t>
            </a:r>
            <a:r>
              <a:rPr sz="3500" u="heavy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6"/>
              </a:rPr>
              <a:t>//</a:t>
            </a:r>
            <a:r>
              <a:rPr sz="35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6"/>
              </a:rPr>
              <a:t>w</a:t>
            </a:r>
            <a:r>
              <a:rPr sz="3500" u="heavy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6"/>
              </a:rPr>
              <a:t>w</a:t>
            </a:r>
            <a:r>
              <a:rPr sz="35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6"/>
              </a:rPr>
              <a:t>w</a:t>
            </a:r>
            <a:r>
              <a:rPr sz="3500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6"/>
              </a:rPr>
              <a:t>.</a:t>
            </a:r>
            <a:r>
              <a:rPr sz="3500" u="heavy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6"/>
              </a:rPr>
              <a:t>un</a:t>
            </a:r>
            <a:r>
              <a:rPr sz="3500" u="heavy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6"/>
              </a:rPr>
              <a:t>.</a:t>
            </a:r>
            <a:r>
              <a:rPr sz="35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6"/>
              </a:rPr>
              <a:t>o</a:t>
            </a:r>
            <a:r>
              <a:rPr sz="3500" u="heavy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6"/>
              </a:rPr>
              <a:t>r</a:t>
            </a:r>
            <a:r>
              <a:rPr sz="35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6"/>
              </a:rPr>
              <a:t>g</a:t>
            </a:r>
            <a:r>
              <a:rPr sz="3500" u="heavy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6"/>
              </a:rPr>
              <a:t>/</a:t>
            </a:r>
            <a:r>
              <a:rPr sz="3500" u="heavy" spc="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6"/>
              </a:rPr>
              <a:t>s</a:t>
            </a:r>
            <a:r>
              <a:rPr sz="3500" u="heavy" spc="-2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6"/>
              </a:rPr>
              <a:t>e</a:t>
            </a:r>
            <a:r>
              <a:rPr sz="3500" u="heavy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6"/>
              </a:rPr>
              <a:t>c</a:t>
            </a:r>
            <a:r>
              <a:rPr sz="3500" u="heavy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6"/>
              </a:rPr>
              <a:t>u</a:t>
            </a:r>
            <a:r>
              <a:rPr sz="3500" u="heavy" spc="-3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6"/>
              </a:rPr>
              <a:t>r</a:t>
            </a:r>
            <a:r>
              <a:rPr sz="35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6"/>
              </a:rPr>
              <a:t>i</a:t>
            </a:r>
            <a:r>
              <a:rPr sz="3500" u="heavy" spc="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6"/>
              </a:rPr>
              <a:t>t</a:t>
            </a:r>
            <a:r>
              <a:rPr sz="35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6"/>
              </a:rPr>
              <a:t>y</a:t>
            </a:r>
            <a:r>
              <a:rPr sz="3500" u="heavy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6"/>
              </a:rPr>
              <a:t>c</a:t>
            </a:r>
            <a:r>
              <a:rPr sz="35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6"/>
              </a:rPr>
              <a:t>o</a:t>
            </a:r>
            <a:r>
              <a:rPr sz="3500" u="heavy" spc="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6"/>
              </a:rPr>
              <a:t>u</a:t>
            </a:r>
            <a:r>
              <a:rPr sz="3500" u="heavy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6"/>
              </a:rPr>
              <a:t>n</a:t>
            </a:r>
            <a:r>
              <a:rPr sz="3500" u="heavy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6"/>
              </a:rPr>
              <a:t>c</a:t>
            </a:r>
            <a:r>
              <a:rPr sz="35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6"/>
              </a:rPr>
              <a:t>il</a:t>
            </a:r>
            <a:r>
              <a:rPr sz="3500" u="heavy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6"/>
              </a:rPr>
              <a:t>/c</a:t>
            </a:r>
            <a:r>
              <a:rPr sz="3500" u="heavy" spc="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6"/>
              </a:rPr>
              <a:t>t</a:t>
            </a:r>
            <a:r>
              <a:rPr sz="3500" u="heavy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6"/>
              </a:rPr>
              <a:t>c/c</a:t>
            </a:r>
            <a:r>
              <a:rPr sz="35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6"/>
              </a:rPr>
              <a:t>o</a:t>
            </a:r>
            <a:r>
              <a:rPr sz="3500" u="heavy" spc="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6"/>
              </a:rPr>
              <a:t>nt</a:t>
            </a:r>
            <a:r>
              <a:rPr sz="3500" u="heavy" spc="-2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6"/>
              </a:rPr>
              <a:t>e</a:t>
            </a:r>
            <a:r>
              <a:rPr sz="3500" u="heavy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6"/>
              </a:rPr>
              <a:t>n</a:t>
            </a:r>
            <a:r>
              <a:rPr sz="3500" u="heavy" spc="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6"/>
              </a:rPr>
              <a:t>t</a:t>
            </a:r>
            <a:r>
              <a:rPr sz="3500" u="heavy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6"/>
              </a:rPr>
              <a:t>/</a:t>
            </a:r>
            <a:r>
              <a:rPr sz="35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6"/>
              </a:rPr>
              <a:t>l</a:t>
            </a:r>
            <a:r>
              <a:rPr sz="3500" u="heavy" spc="-2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6"/>
              </a:rPr>
              <a:t>e</a:t>
            </a:r>
            <a:r>
              <a:rPr sz="35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6"/>
              </a:rPr>
              <a:t>g</a:t>
            </a:r>
            <a:r>
              <a:rPr sz="3500" u="heavy" spc="-2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6"/>
              </a:rPr>
              <a:t>a</a:t>
            </a:r>
            <a:r>
              <a:rPr sz="35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6"/>
              </a:rPr>
              <a:t>l</a:t>
            </a:r>
            <a:r>
              <a:rPr sz="3500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6"/>
              </a:rPr>
              <a:t>-</a:t>
            </a:r>
            <a:r>
              <a:rPr sz="35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6"/>
              </a:rPr>
              <a:t>i</a:t>
            </a:r>
            <a:r>
              <a:rPr sz="3500" u="heavy" spc="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6"/>
              </a:rPr>
              <a:t>ss</a:t>
            </a:r>
            <a:r>
              <a:rPr sz="35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6"/>
              </a:rPr>
              <a:t>u</a:t>
            </a:r>
            <a:r>
              <a:rPr sz="3500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6"/>
              </a:rPr>
              <a:t>e</a:t>
            </a:r>
            <a:r>
              <a:rPr sz="35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6"/>
              </a:rPr>
              <a:t>s</a:t>
            </a:r>
            <a:r>
              <a:rPr sz="3500" spc="90" dirty="0">
                <a:solidFill>
                  <a:srgbClr val="0000FF"/>
                </a:solidFill>
                <a:latin typeface="Calibri"/>
                <a:cs typeface="Calibri"/>
                <a:hlinkClick r:id="rId6"/>
              </a:rPr>
              <a:t> </a:t>
            </a:r>
            <a:r>
              <a:rPr sz="3500" dirty="0">
                <a:solidFill>
                  <a:srgbClr val="838686"/>
                </a:solidFill>
                <a:latin typeface="Calibri"/>
                <a:cs typeface="Calibri"/>
              </a:rPr>
              <a:t>,</a:t>
            </a:r>
            <a:r>
              <a:rPr sz="3500" spc="-20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500" spc="-30" dirty="0">
                <a:solidFill>
                  <a:srgbClr val="838686"/>
                </a:solidFill>
                <a:latin typeface="Calibri"/>
                <a:cs typeface="Calibri"/>
              </a:rPr>
              <a:t>F</a:t>
            </a:r>
            <a:r>
              <a:rPr sz="3500" spc="-15" dirty="0">
                <a:solidFill>
                  <a:srgbClr val="838686"/>
                </a:solidFill>
                <a:latin typeface="Calibri"/>
                <a:cs typeface="Calibri"/>
              </a:rPr>
              <a:t>i</a:t>
            </a:r>
            <a:r>
              <a:rPr sz="3500" dirty="0">
                <a:solidFill>
                  <a:srgbClr val="838686"/>
                </a:solidFill>
                <a:latin typeface="Calibri"/>
                <a:cs typeface="Calibri"/>
              </a:rPr>
              <a:t>g</a:t>
            </a:r>
            <a:r>
              <a:rPr sz="3500" spc="-25" dirty="0">
                <a:solidFill>
                  <a:srgbClr val="838686"/>
                </a:solidFill>
                <a:latin typeface="Calibri"/>
                <a:cs typeface="Calibri"/>
              </a:rPr>
              <a:t>.</a:t>
            </a:r>
            <a:r>
              <a:rPr sz="3500" dirty="0">
                <a:solidFill>
                  <a:srgbClr val="838686"/>
                </a:solidFill>
                <a:latin typeface="Calibri"/>
                <a:cs typeface="Calibri"/>
              </a:rPr>
              <a:t>5</a:t>
            </a:r>
            <a:endParaRPr sz="3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680"/>
              </a:spcBef>
            </a:pPr>
            <a:r>
              <a:rPr sz="3600" spc="20" dirty="0">
                <a:solidFill>
                  <a:srgbClr val="34A4DA"/>
                </a:solidFill>
                <a:latin typeface="Cambria Math"/>
                <a:cs typeface="Cambria Math"/>
              </a:rPr>
              <a:t>▸</a:t>
            </a:r>
            <a:r>
              <a:rPr sz="3600" spc="-180" dirty="0">
                <a:solidFill>
                  <a:srgbClr val="34A4DA"/>
                </a:solidFill>
                <a:latin typeface="Cambria Math"/>
                <a:cs typeface="Cambria Math"/>
              </a:rPr>
              <a:t> </a:t>
            </a:r>
            <a:r>
              <a:rPr sz="3500" spc="-5" dirty="0">
                <a:solidFill>
                  <a:srgbClr val="838686"/>
                </a:solidFill>
                <a:latin typeface="Calibri"/>
                <a:cs typeface="Calibri"/>
              </a:rPr>
              <a:t>URL:</a:t>
            </a:r>
            <a:r>
              <a:rPr sz="3500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5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7"/>
              </a:rPr>
              <a:t>https://www.manageengine.com/device-control/badusb.html</a:t>
            </a:r>
            <a:r>
              <a:rPr sz="3500" spc="125" dirty="0">
                <a:solidFill>
                  <a:srgbClr val="0000FF"/>
                </a:solidFill>
                <a:latin typeface="Calibri"/>
                <a:cs typeface="Calibri"/>
                <a:hlinkClick r:id="rId7"/>
              </a:rPr>
              <a:t> </a:t>
            </a:r>
            <a:r>
              <a:rPr sz="3500" spc="-5" dirty="0">
                <a:solidFill>
                  <a:srgbClr val="838686"/>
                </a:solidFill>
                <a:latin typeface="Calibri"/>
                <a:cs typeface="Calibri"/>
              </a:rPr>
              <a:t>,</a:t>
            </a:r>
            <a:r>
              <a:rPr sz="3500" spc="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500" spc="-15" dirty="0">
                <a:solidFill>
                  <a:srgbClr val="838686"/>
                </a:solidFill>
                <a:latin typeface="Calibri"/>
                <a:cs typeface="Calibri"/>
              </a:rPr>
              <a:t>Fig.6</a:t>
            </a:r>
            <a:endParaRPr sz="3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675"/>
              </a:spcBef>
            </a:pPr>
            <a:r>
              <a:rPr sz="3600" spc="25" dirty="0">
                <a:solidFill>
                  <a:srgbClr val="34A4DA"/>
                </a:solidFill>
                <a:latin typeface="Cambria Math"/>
                <a:cs typeface="Cambria Math"/>
              </a:rPr>
              <a:t>▸</a:t>
            </a:r>
            <a:r>
              <a:rPr sz="3600" spc="-180" dirty="0">
                <a:solidFill>
                  <a:srgbClr val="34A4DA"/>
                </a:solidFill>
                <a:latin typeface="Cambria Math"/>
                <a:cs typeface="Cambria Math"/>
              </a:rPr>
              <a:t> </a:t>
            </a:r>
            <a:r>
              <a:rPr sz="3500" spc="-5" dirty="0">
                <a:solidFill>
                  <a:srgbClr val="838686"/>
                </a:solidFill>
                <a:latin typeface="Calibri"/>
                <a:cs typeface="Calibri"/>
              </a:rPr>
              <a:t>URL:</a:t>
            </a:r>
            <a:r>
              <a:rPr sz="3500" spc="1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5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8"/>
              </a:rPr>
              <a:t>https://hackaday.com/2019/07/24/an-open-hardware-rubber-ducky/</a:t>
            </a:r>
            <a:r>
              <a:rPr sz="3500" spc="210" dirty="0">
                <a:solidFill>
                  <a:srgbClr val="0000FF"/>
                </a:solidFill>
                <a:latin typeface="Calibri"/>
                <a:cs typeface="Calibri"/>
                <a:hlinkClick r:id="rId8"/>
              </a:rPr>
              <a:t> </a:t>
            </a:r>
            <a:r>
              <a:rPr sz="3500" dirty="0">
                <a:solidFill>
                  <a:srgbClr val="838686"/>
                </a:solidFill>
                <a:latin typeface="Calibri"/>
                <a:cs typeface="Calibri"/>
              </a:rPr>
              <a:t>,</a:t>
            </a:r>
            <a:r>
              <a:rPr sz="3500" spc="10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500" spc="-15" dirty="0">
                <a:solidFill>
                  <a:srgbClr val="838686"/>
                </a:solidFill>
                <a:latin typeface="Calibri"/>
                <a:cs typeface="Calibri"/>
              </a:rPr>
              <a:t>Fig.7</a:t>
            </a:r>
            <a:endParaRPr sz="3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2441" y="1151797"/>
            <a:ext cx="18848070" cy="8890"/>
          </a:xfrm>
          <a:custGeom>
            <a:avLst/>
            <a:gdLst/>
            <a:ahLst/>
            <a:cxnLst/>
            <a:rect l="l" t="t" r="r" b="b"/>
            <a:pathLst>
              <a:path w="18848070" h="8890">
                <a:moveTo>
                  <a:pt x="0" y="8376"/>
                </a:moveTo>
                <a:lnTo>
                  <a:pt x="18847593" y="0"/>
                </a:lnTo>
              </a:path>
            </a:pathLst>
          </a:custGeom>
          <a:ln w="20941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57698" y="513200"/>
            <a:ext cx="819785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spc="135" dirty="0">
                <a:solidFill>
                  <a:srgbClr val="838686"/>
                </a:solidFill>
                <a:latin typeface="Calibri"/>
                <a:cs typeface="Calibri"/>
              </a:rPr>
              <a:t>T</a:t>
            </a:r>
            <a:r>
              <a:rPr sz="2950" spc="130" dirty="0">
                <a:solidFill>
                  <a:srgbClr val="838686"/>
                </a:solidFill>
                <a:latin typeface="Calibri"/>
                <a:cs typeface="Calibri"/>
              </a:rPr>
              <a:t>E</a:t>
            </a:r>
            <a:r>
              <a:rPr sz="2950" spc="110" dirty="0">
                <a:solidFill>
                  <a:srgbClr val="838686"/>
                </a:solidFill>
                <a:latin typeface="Calibri"/>
                <a:cs typeface="Calibri"/>
              </a:rPr>
              <a:t>X</a:t>
            </a:r>
            <a:r>
              <a:rPr sz="2950" spc="5" dirty="0">
                <a:solidFill>
                  <a:srgbClr val="838686"/>
                </a:solidFill>
                <a:latin typeface="Calibri"/>
                <a:cs typeface="Calibri"/>
              </a:rPr>
              <a:t>T</a:t>
            </a:r>
            <a:endParaRPr sz="29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57698" y="1601073"/>
            <a:ext cx="7987030" cy="9309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5" dirty="0"/>
              <a:t>WHAT</a:t>
            </a:r>
            <a:r>
              <a:rPr spc="20" dirty="0"/>
              <a:t> </a:t>
            </a:r>
            <a:r>
              <a:rPr dirty="0"/>
              <a:t>IS</a:t>
            </a:r>
            <a:r>
              <a:rPr spc="-10" dirty="0"/>
              <a:t> </a:t>
            </a:r>
            <a:r>
              <a:rPr spc="-5" dirty="0"/>
              <a:t>RUBBER</a:t>
            </a:r>
            <a:r>
              <a:rPr spc="25" dirty="0"/>
              <a:t> </a:t>
            </a:r>
            <a:r>
              <a:rPr spc="-10" dirty="0"/>
              <a:t>DUCKY?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57698" y="3155790"/>
            <a:ext cx="17473295" cy="6597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150" spc="5" dirty="0">
                <a:solidFill>
                  <a:srgbClr val="34A4DA"/>
                </a:solidFill>
                <a:latin typeface="Cambria Math"/>
                <a:cs typeface="Cambria Math"/>
              </a:rPr>
              <a:t>▸</a:t>
            </a:r>
            <a:r>
              <a:rPr sz="4150" spc="-235" dirty="0">
                <a:solidFill>
                  <a:srgbClr val="34A4DA"/>
                </a:solidFill>
                <a:latin typeface="Cambria Math"/>
                <a:cs typeface="Cambria Math"/>
              </a:rPr>
              <a:t> </a:t>
            </a:r>
            <a:r>
              <a:rPr sz="3950" spc="5" dirty="0">
                <a:solidFill>
                  <a:srgbClr val="838686"/>
                </a:solidFill>
                <a:latin typeface="Calibri"/>
                <a:cs typeface="Calibri"/>
              </a:rPr>
              <a:t>The</a:t>
            </a:r>
            <a:r>
              <a:rPr sz="3950" spc="-2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20" dirty="0">
                <a:solidFill>
                  <a:srgbClr val="838686"/>
                </a:solidFill>
                <a:latin typeface="Calibri"/>
                <a:cs typeface="Calibri"/>
              </a:rPr>
              <a:t>USB</a:t>
            </a:r>
            <a:r>
              <a:rPr sz="3950" spc="-8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20" dirty="0">
                <a:solidFill>
                  <a:srgbClr val="838686"/>
                </a:solidFill>
                <a:latin typeface="Calibri"/>
                <a:cs typeface="Calibri"/>
              </a:rPr>
              <a:t>Rubber</a:t>
            </a:r>
            <a:r>
              <a:rPr sz="3950" spc="-8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838686"/>
                </a:solidFill>
                <a:latin typeface="Calibri"/>
                <a:cs typeface="Calibri"/>
              </a:rPr>
              <a:t>Ducky</a:t>
            </a:r>
            <a:r>
              <a:rPr sz="3950" spc="60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838686"/>
                </a:solidFill>
                <a:latin typeface="Calibri"/>
                <a:cs typeface="Calibri"/>
              </a:rPr>
              <a:t>-</a:t>
            </a:r>
            <a:r>
              <a:rPr sz="3950" spc="10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5" dirty="0">
                <a:solidFill>
                  <a:srgbClr val="838686"/>
                </a:solidFill>
                <a:latin typeface="Calibri"/>
                <a:cs typeface="Calibri"/>
              </a:rPr>
              <a:t>Human</a:t>
            </a:r>
            <a:r>
              <a:rPr sz="3950" spc="-1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838686"/>
                </a:solidFill>
                <a:latin typeface="Calibri"/>
                <a:cs typeface="Calibri"/>
              </a:rPr>
              <a:t>Interface</a:t>
            </a:r>
            <a:r>
              <a:rPr sz="3950" spc="-2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-5" dirty="0">
                <a:solidFill>
                  <a:srgbClr val="838686"/>
                </a:solidFill>
                <a:latin typeface="Calibri"/>
                <a:cs typeface="Calibri"/>
              </a:rPr>
              <a:t>Device</a:t>
            </a:r>
            <a:r>
              <a:rPr sz="3950" spc="40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-5" dirty="0">
                <a:solidFill>
                  <a:srgbClr val="838686"/>
                </a:solidFill>
                <a:latin typeface="Calibri"/>
                <a:cs typeface="Calibri"/>
              </a:rPr>
              <a:t>(HID:</a:t>
            </a:r>
            <a:r>
              <a:rPr sz="3950" spc="10" dirty="0">
                <a:solidFill>
                  <a:srgbClr val="838686"/>
                </a:solidFill>
                <a:latin typeface="Calibri"/>
                <a:cs typeface="Calibri"/>
              </a:rPr>
              <a:t> keeyboard,</a:t>
            </a:r>
            <a:r>
              <a:rPr sz="3950" spc="-9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5" dirty="0">
                <a:solidFill>
                  <a:srgbClr val="838686"/>
                </a:solidFill>
                <a:latin typeface="Calibri"/>
                <a:cs typeface="Calibri"/>
              </a:rPr>
              <a:t>mouse,</a:t>
            </a:r>
            <a:r>
              <a:rPr sz="3950" spc="-30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-10" dirty="0">
                <a:solidFill>
                  <a:srgbClr val="838686"/>
                </a:solidFill>
                <a:latin typeface="Calibri"/>
                <a:cs typeface="Calibri"/>
              </a:rPr>
              <a:t>joystick)</a:t>
            </a:r>
            <a:endParaRPr sz="395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7698" y="4170104"/>
            <a:ext cx="11388725" cy="6597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150" spc="5" dirty="0">
                <a:solidFill>
                  <a:srgbClr val="34A4DA"/>
                </a:solidFill>
                <a:latin typeface="Cambria Math"/>
                <a:cs typeface="Cambria Math"/>
              </a:rPr>
              <a:t>▸</a:t>
            </a:r>
            <a:r>
              <a:rPr sz="4150" spc="-235" dirty="0">
                <a:solidFill>
                  <a:srgbClr val="34A4DA"/>
                </a:solidFill>
                <a:latin typeface="Cambria Math"/>
                <a:cs typeface="Cambria Math"/>
              </a:rPr>
              <a:t> </a:t>
            </a:r>
            <a:r>
              <a:rPr sz="3950" dirty="0">
                <a:solidFill>
                  <a:srgbClr val="838686"/>
                </a:solidFill>
                <a:latin typeface="Calibri"/>
                <a:cs typeface="Calibri"/>
              </a:rPr>
              <a:t>I</a:t>
            </a:r>
            <a:r>
              <a:rPr sz="3950" spc="25" dirty="0">
                <a:solidFill>
                  <a:srgbClr val="838686"/>
                </a:solidFill>
                <a:latin typeface="Calibri"/>
                <a:cs typeface="Calibri"/>
              </a:rPr>
              <a:t>n</a:t>
            </a:r>
            <a:r>
              <a:rPr sz="3950" spc="-25" dirty="0">
                <a:solidFill>
                  <a:srgbClr val="838686"/>
                </a:solidFill>
                <a:latin typeface="Calibri"/>
                <a:cs typeface="Calibri"/>
              </a:rPr>
              <a:t>j</a:t>
            </a:r>
            <a:r>
              <a:rPr sz="3950" spc="5" dirty="0">
                <a:solidFill>
                  <a:srgbClr val="838686"/>
                </a:solidFill>
                <a:latin typeface="Calibri"/>
                <a:cs typeface="Calibri"/>
              </a:rPr>
              <a:t>e</a:t>
            </a:r>
            <a:r>
              <a:rPr sz="3950" spc="-20" dirty="0">
                <a:solidFill>
                  <a:srgbClr val="838686"/>
                </a:solidFill>
                <a:latin typeface="Calibri"/>
                <a:cs typeface="Calibri"/>
              </a:rPr>
              <a:t>c</a:t>
            </a:r>
            <a:r>
              <a:rPr sz="3950" dirty="0">
                <a:solidFill>
                  <a:srgbClr val="838686"/>
                </a:solidFill>
                <a:latin typeface="Calibri"/>
                <a:cs typeface="Calibri"/>
              </a:rPr>
              <a:t>ts</a:t>
            </a:r>
            <a:r>
              <a:rPr sz="3950" spc="-15" dirty="0">
                <a:solidFill>
                  <a:srgbClr val="838686"/>
                </a:solidFill>
                <a:latin typeface="Calibri"/>
                <a:cs typeface="Calibri"/>
              </a:rPr>
              <a:t> k</a:t>
            </a:r>
            <a:r>
              <a:rPr sz="3950" spc="5" dirty="0">
                <a:solidFill>
                  <a:srgbClr val="838686"/>
                </a:solidFill>
                <a:latin typeface="Calibri"/>
                <a:cs typeface="Calibri"/>
              </a:rPr>
              <a:t>ey</a:t>
            </a:r>
            <a:r>
              <a:rPr sz="3950" spc="-40" dirty="0">
                <a:solidFill>
                  <a:srgbClr val="838686"/>
                </a:solidFill>
                <a:latin typeface="Calibri"/>
                <a:cs typeface="Calibri"/>
              </a:rPr>
              <a:t>s</a:t>
            </a:r>
            <a:r>
              <a:rPr sz="3950" dirty="0">
                <a:solidFill>
                  <a:srgbClr val="838686"/>
                </a:solidFill>
                <a:latin typeface="Calibri"/>
                <a:cs typeface="Calibri"/>
              </a:rPr>
              <a:t>tr</a:t>
            </a:r>
            <a:r>
              <a:rPr sz="3950" spc="15" dirty="0">
                <a:solidFill>
                  <a:srgbClr val="838686"/>
                </a:solidFill>
                <a:latin typeface="Calibri"/>
                <a:cs typeface="Calibri"/>
              </a:rPr>
              <a:t>o</a:t>
            </a:r>
            <a:r>
              <a:rPr sz="3950" spc="-15" dirty="0">
                <a:solidFill>
                  <a:srgbClr val="838686"/>
                </a:solidFill>
                <a:latin typeface="Calibri"/>
                <a:cs typeface="Calibri"/>
              </a:rPr>
              <a:t>k</a:t>
            </a:r>
            <a:r>
              <a:rPr sz="3950" spc="5" dirty="0">
                <a:solidFill>
                  <a:srgbClr val="838686"/>
                </a:solidFill>
                <a:latin typeface="Calibri"/>
                <a:cs typeface="Calibri"/>
              </a:rPr>
              <a:t>e</a:t>
            </a:r>
            <a:r>
              <a:rPr sz="3950" spc="100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15" dirty="0">
                <a:solidFill>
                  <a:srgbClr val="838686"/>
                </a:solidFill>
                <a:latin typeface="Calibri"/>
                <a:cs typeface="Calibri"/>
              </a:rPr>
              <a:t>a</a:t>
            </a:r>
            <a:r>
              <a:rPr sz="3950" dirty="0">
                <a:solidFill>
                  <a:srgbClr val="838686"/>
                </a:solidFill>
                <a:latin typeface="Calibri"/>
                <a:cs typeface="Calibri"/>
              </a:rPr>
              <a:t>t</a:t>
            </a:r>
            <a:r>
              <a:rPr sz="3950" spc="-4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-35" dirty="0">
                <a:solidFill>
                  <a:srgbClr val="838686"/>
                </a:solidFill>
                <a:latin typeface="Calibri"/>
                <a:cs typeface="Calibri"/>
              </a:rPr>
              <a:t>s</a:t>
            </a:r>
            <a:r>
              <a:rPr sz="3950" spc="30" dirty="0">
                <a:solidFill>
                  <a:srgbClr val="838686"/>
                </a:solidFill>
                <a:latin typeface="Calibri"/>
                <a:cs typeface="Calibri"/>
              </a:rPr>
              <a:t>up</a:t>
            </a:r>
            <a:r>
              <a:rPr sz="3950" dirty="0">
                <a:solidFill>
                  <a:srgbClr val="838686"/>
                </a:solidFill>
                <a:latin typeface="Calibri"/>
                <a:cs typeface="Calibri"/>
              </a:rPr>
              <a:t>er</a:t>
            </a:r>
            <a:r>
              <a:rPr sz="3950" spc="40" dirty="0">
                <a:solidFill>
                  <a:srgbClr val="838686"/>
                </a:solidFill>
                <a:latin typeface="Calibri"/>
                <a:cs typeface="Calibri"/>
              </a:rPr>
              <a:t>h</a:t>
            </a:r>
            <a:r>
              <a:rPr sz="3950" spc="30" dirty="0">
                <a:solidFill>
                  <a:srgbClr val="838686"/>
                </a:solidFill>
                <a:latin typeface="Calibri"/>
                <a:cs typeface="Calibri"/>
              </a:rPr>
              <a:t>u</a:t>
            </a:r>
            <a:r>
              <a:rPr sz="3950" spc="5" dirty="0">
                <a:solidFill>
                  <a:srgbClr val="838686"/>
                </a:solidFill>
                <a:latin typeface="Calibri"/>
                <a:cs typeface="Calibri"/>
              </a:rPr>
              <a:t>m</a:t>
            </a:r>
            <a:r>
              <a:rPr sz="3950" spc="20" dirty="0">
                <a:solidFill>
                  <a:srgbClr val="838686"/>
                </a:solidFill>
                <a:latin typeface="Calibri"/>
                <a:cs typeface="Calibri"/>
              </a:rPr>
              <a:t>a</a:t>
            </a:r>
            <a:r>
              <a:rPr sz="3950" spc="5" dirty="0">
                <a:solidFill>
                  <a:srgbClr val="838686"/>
                </a:solidFill>
                <a:latin typeface="Calibri"/>
                <a:cs typeface="Calibri"/>
              </a:rPr>
              <a:t>n</a:t>
            </a:r>
            <a:r>
              <a:rPr sz="3950" spc="-7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-35" dirty="0">
                <a:solidFill>
                  <a:srgbClr val="838686"/>
                </a:solidFill>
                <a:latin typeface="Calibri"/>
                <a:cs typeface="Calibri"/>
              </a:rPr>
              <a:t>s</a:t>
            </a:r>
            <a:r>
              <a:rPr sz="3950" spc="30" dirty="0">
                <a:solidFill>
                  <a:srgbClr val="838686"/>
                </a:solidFill>
                <a:latin typeface="Calibri"/>
                <a:cs typeface="Calibri"/>
              </a:rPr>
              <a:t>p</a:t>
            </a:r>
            <a:r>
              <a:rPr sz="3950" spc="5" dirty="0">
                <a:solidFill>
                  <a:srgbClr val="838686"/>
                </a:solidFill>
                <a:latin typeface="Calibri"/>
                <a:cs typeface="Calibri"/>
              </a:rPr>
              <a:t>eed</a:t>
            </a:r>
            <a:r>
              <a:rPr sz="3950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5" dirty="0">
                <a:solidFill>
                  <a:srgbClr val="838686"/>
                </a:solidFill>
                <a:latin typeface="Calibri"/>
                <a:cs typeface="Calibri"/>
              </a:rPr>
              <a:t>i</a:t>
            </a:r>
            <a:r>
              <a:rPr sz="3950" spc="30" dirty="0">
                <a:solidFill>
                  <a:srgbClr val="838686"/>
                </a:solidFill>
                <a:latin typeface="Calibri"/>
                <a:cs typeface="Calibri"/>
              </a:rPr>
              <a:t>n</a:t>
            </a:r>
            <a:r>
              <a:rPr sz="3950" spc="5" dirty="0">
                <a:solidFill>
                  <a:srgbClr val="838686"/>
                </a:solidFill>
                <a:latin typeface="Calibri"/>
                <a:cs typeface="Calibri"/>
              </a:rPr>
              <a:t>to</a:t>
            </a:r>
            <a:r>
              <a:rPr sz="3950" spc="-90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5" dirty="0">
                <a:solidFill>
                  <a:srgbClr val="838686"/>
                </a:solidFill>
                <a:latin typeface="Calibri"/>
                <a:cs typeface="Calibri"/>
              </a:rPr>
              <a:t>a</a:t>
            </a:r>
            <a:r>
              <a:rPr sz="3950" spc="3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-35" dirty="0">
                <a:solidFill>
                  <a:srgbClr val="838686"/>
                </a:solidFill>
                <a:latin typeface="Calibri"/>
                <a:cs typeface="Calibri"/>
              </a:rPr>
              <a:t>s</a:t>
            </a:r>
            <a:r>
              <a:rPr sz="3950" spc="-10" dirty="0">
                <a:solidFill>
                  <a:srgbClr val="838686"/>
                </a:solidFill>
                <a:latin typeface="Calibri"/>
                <a:cs typeface="Calibri"/>
              </a:rPr>
              <a:t>y</a:t>
            </a:r>
            <a:r>
              <a:rPr sz="3950" spc="-35" dirty="0">
                <a:solidFill>
                  <a:srgbClr val="838686"/>
                </a:solidFill>
                <a:latin typeface="Calibri"/>
                <a:cs typeface="Calibri"/>
              </a:rPr>
              <a:t>s</a:t>
            </a:r>
            <a:r>
              <a:rPr sz="3950" spc="5" dirty="0">
                <a:solidFill>
                  <a:srgbClr val="838686"/>
                </a:solidFill>
                <a:latin typeface="Calibri"/>
                <a:cs typeface="Calibri"/>
              </a:rPr>
              <a:t>tem</a:t>
            </a:r>
            <a:endParaRPr sz="39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512751" y="4446797"/>
            <a:ext cx="56324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spc="10" dirty="0">
                <a:solidFill>
                  <a:srgbClr val="838686"/>
                </a:solidFill>
                <a:latin typeface="Calibri"/>
                <a:cs typeface="Calibri"/>
              </a:rPr>
              <a:t>Fig.</a:t>
            </a:r>
            <a:r>
              <a:rPr sz="1950" spc="-9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1950" spc="15" dirty="0">
                <a:solidFill>
                  <a:srgbClr val="838686"/>
                </a:solidFill>
                <a:latin typeface="Calibri"/>
                <a:cs typeface="Calibri"/>
              </a:rPr>
              <a:t>3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7698" y="4812493"/>
            <a:ext cx="9251315" cy="4066540"/>
          </a:xfrm>
          <a:prstGeom prst="rect">
            <a:avLst/>
          </a:prstGeom>
        </p:spPr>
        <p:txBody>
          <a:bodyPr vert="horz" wrap="square" lIns="0" tIns="385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35"/>
              </a:spcBef>
            </a:pPr>
            <a:r>
              <a:rPr sz="4150" spc="5" dirty="0">
                <a:solidFill>
                  <a:srgbClr val="34A4DA"/>
                </a:solidFill>
                <a:latin typeface="Cambria Math"/>
                <a:cs typeface="Cambria Math"/>
              </a:rPr>
              <a:t>▸</a:t>
            </a:r>
            <a:r>
              <a:rPr sz="4150" spc="-235" dirty="0">
                <a:solidFill>
                  <a:srgbClr val="34A4DA"/>
                </a:solidFill>
                <a:latin typeface="Cambria Math"/>
                <a:cs typeface="Cambria Math"/>
              </a:rPr>
              <a:t> </a:t>
            </a:r>
            <a:r>
              <a:rPr sz="3950" spc="20" dirty="0">
                <a:solidFill>
                  <a:srgbClr val="838686"/>
                </a:solidFill>
                <a:latin typeface="Calibri"/>
                <a:cs typeface="Calibri"/>
              </a:rPr>
              <a:t>B</a:t>
            </a:r>
            <a:r>
              <a:rPr sz="3950" spc="15" dirty="0">
                <a:solidFill>
                  <a:srgbClr val="838686"/>
                </a:solidFill>
                <a:latin typeface="Calibri"/>
                <a:cs typeface="Calibri"/>
              </a:rPr>
              <a:t>a</a:t>
            </a:r>
            <a:r>
              <a:rPr sz="3950" spc="-35" dirty="0">
                <a:solidFill>
                  <a:srgbClr val="838686"/>
                </a:solidFill>
                <a:latin typeface="Calibri"/>
                <a:cs typeface="Calibri"/>
              </a:rPr>
              <a:t>s</a:t>
            </a:r>
            <a:r>
              <a:rPr sz="3950" spc="5" dirty="0">
                <a:solidFill>
                  <a:srgbClr val="838686"/>
                </a:solidFill>
                <a:latin typeface="Calibri"/>
                <a:cs typeface="Calibri"/>
              </a:rPr>
              <a:t>ed</a:t>
            </a:r>
            <a:r>
              <a:rPr sz="3950" spc="-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20" dirty="0">
                <a:solidFill>
                  <a:srgbClr val="838686"/>
                </a:solidFill>
                <a:latin typeface="Calibri"/>
                <a:cs typeface="Calibri"/>
              </a:rPr>
              <a:t>o</a:t>
            </a:r>
            <a:r>
              <a:rPr sz="3950" spc="5" dirty="0">
                <a:solidFill>
                  <a:srgbClr val="838686"/>
                </a:solidFill>
                <a:latin typeface="Calibri"/>
                <a:cs typeface="Calibri"/>
              </a:rPr>
              <a:t>n</a:t>
            </a:r>
            <a:r>
              <a:rPr sz="3950" spc="-1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15" dirty="0">
                <a:solidFill>
                  <a:srgbClr val="838686"/>
                </a:solidFill>
                <a:latin typeface="Calibri"/>
                <a:cs typeface="Calibri"/>
              </a:rPr>
              <a:t>a</a:t>
            </a:r>
            <a:r>
              <a:rPr sz="3950" spc="5" dirty="0">
                <a:solidFill>
                  <a:srgbClr val="838686"/>
                </a:solidFill>
                <a:latin typeface="Calibri"/>
                <a:cs typeface="Calibri"/>
              </a:rPr>
              <a:t>n</a:t>
            </a:r>
            <a:r>
              <a:rPr sz="3950" spc="-1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15" dirty="0">
                <a:solidFill>
                  <a:srgbClr val="838686"/>
                </a:solidFill>
                <a:latin typeface="Calibri"/>
                <a:cs typeface="Calibri"/>
              </a:rPr>
              <a:t>A</a:t>
            </a:r>
            <a:r>
              <a:rPr sz="3950" spc="-15" dirty="0">
                <a:solidFill>
                  <a:srgbClr val="838686"/>
                </a:solidFill>
                <a:latin typeface="Calibri"/>
                <a:cs typeface="Calibri"/>
              </a:rPr>
              <a:t>MT</a:t>
            </a:r>
            <a:r>
              <a:rPr sz="3950" spc="-20" dirty="0">
                <a:solidFill>
                  <a:srgbClr val="838686"/>
                </a:solidFill>
                <a:latin typeface="Calibri"/>
                <a:cs typeface="Calibri"/>
              </a:rPr>
              <a:t>E</a:t>
            </a:r>
            <a:r>
              <a:rPr sz="3950" dirty="0">
                <a:solidFill>
                  <a:srgbClr val="838686"/>
                </a:solidFill>
                <a:latin typeface="Calibri"/>
                <a:cs typeface="Calibri"/>
              </a:rPr>
              <a:t>L</a:t>
            </a:r>
            <a:r>
              <a:rPr sz="3950" spc="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-30" dirty="0">
                <a:solidFill>
                  <a:srgbClr val="838686"/>
                </a:solidFill>
                <a:latin typeface="Calibri"/>
                <a:cs typeface="Calibri"/>
              </a:rPr>
              <a:t>32</a:t>
            </a:r>
            <a:r>
              <a:rPr sz="3950" spc="30" dirty="0">
                <a:solidFill>
                  <a:srgbClr val="838686"/>
                </a:solidFill>
                <a:latin typeface="Calibri"/>
                <a:cs typeface="Calibri"/>
              </a:rPr>
              <a:t>b</a:t>
            </a:r>
            <a:r>
              <a:rPr sz="3950" spc="5" dirty="0">
                <a:solidFill>
                  <a:srgbClr val="838686"/>
                </a:solidFill>
                <a:latin typeface="Calibri"/>
                <a:cs typeface="Calibri"/>
              </a:rPr>
              <a:t>i</a:t>
            </a:r>
            <a:r>
              <a:rPr sz="3950" dirty="0">
                <a:solidFill>
                  <a:srgbClr val="838686"/>
                </a:solidFill>
                <a:latin typeface="Calibri"/>
                <a:cs typeface="Calibri"/>
              </a:rPr>
              <a:t>t</a:t>
            </a:r>
            <a:r>
              <a:rPr sz="3950" spc="1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-30" dirty="0">
                <a:solidFill>
                  <a:srgbClr val="838686"/>
                </a:solidFill>
                <a:latin typeface="Calibri"/>
                <a:cs typeface="Calibri"/>
              </a:rPr>
              <a:t>c</a:t>
            </a:r>
            <a:r>
              <a:rPr sz="3950" spc="30" dirty="0">
                <a:solidFill>
                  <a:srgbClr val="838686"/>
                </a:solidFill>
                <a:latin typeface="Calibri"/>
                <a:cs typeface="Calibri"/>
              </a:rPr>
              <a:t>h</a:t>
            </a:r>
            <a:r>
              <a:rPr sz="3950" spc="5" dirty="0">
                <a:solidFill>
                  <a:srgbClr val="838686"/>
                </a:solidFill>
                <a:latin typeface="Calibri"/>
                <a:cs typeface="Calibri"/>
              </a:rPr>
              <a:t>ip</a:t>
            </a:r>
            <a:r>
              <a:rPr sz="3950" spc="-1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15" dirty="0">
                <a:solidFill>
                  <a:srgbClr val="838686"/>
                </a:solidFill>
                <a:latin typeface="Calibri"/>
                <a:cs typeface="Calibri"/>
              </a:rPr>
              <a:t>a</a:t>
            </a:r>
            <a:r>
              <a:rPr sz="3950" spc="30" dirty="0">
                <a:solidFill>
                  <a:srgbClr val="838686"/>
                </a:solidFill>
                <a:latin typeface="Calibri"/>
                <a:cs typeface="Calibri"/>
              </a:rPr>
              <a:t>n</a:t>
            </a:r>
            <a:r>
              <a:rPr sz="3950" spc="5" dirty="0">
                <a:solidFill>
                  <a:srgbClr val="838686"/>
                </a:solidFill>
                <a:latin typeface="Calibri"/>
                <a:cs typeface="Calibri"/>
              </a:rPr>
              <a:t>d</a:t>
            </a:r>
            <a:r>
              <a:rPr sz="3950" spc="-7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25" dirty="0">
                <a:solidFill>
                  <a:srgbClr val="838686"/>
                </a:solidFill>
                <a:latin typeface="Calibri"/>
                <a:cs typeface="Calibri"/>
              </a:rPr>
              <a:t>S</a:t>
            </a:r>
            <a:r>
              <a:rPr sz="3950" spc="5" dirty="0">
                <a:solidFill>
                  <a:srgbClr val="838686"/>
                </a:solidFill>
                <a:latin typeface="Calibri"/>
                <a:cs typeface="Calibri"/>
              </a:rPr>
              <a:t>D</a:t>
            </a:r>
            <a:r>
              <a:rPr sz="3950" spc="-40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-30" dirty="0">
                <a:solidFill>
                  <a:srgbClr val="838686"/>
                </a:solidFill>
                <a:latin typeface="Calibri"/>
                <a:cs typeface="Calibri"/>
              </a:rPr>
              <a:t>c</a:t>
            </a:r>
            <a:r>
              <a:rPr sz="3950" spc="15" dirty="0">
                <a:solidFill>
                  <a:srgbClr val="838686"/>
                </a:solidFill>
                <a:latin typeface="Calibri"/>
                <a:cs typeface="Calibri"/>
              </a:rPr>
              <a:t>a</a:t>
            </a:r>
            <a:r>
              <a:rPr sz="3950" spc="5" dirty="0">
                <a:solidFill>
                  <a:srgbClr val="838686"/>
                </a:solidFill>
                <a:latin typeface="Calibri"/>
                <a:cs typeface="Calibri"/>
              </a:rPr>
              <a:t>rd</a:t>
            </a:r>
            <a:endParaRPr sz="39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945"/>
              </a:spcBef>
            </a:pPr>
            <a:r>
              <a:rPr sz="4150" spc="5" dirty="0">
                <a:solidFill>
                  <a:srgbClr val="34A4DA"/>
                </a:solidFill>
                <a:latin typeface="Cambria Math"/>
                <a:cs typeface="Cambria Math"/>
              </a:rPr>
              <a:t>▸</a:t>
            </a:r>
            <a:r>
              <a:rPr sz="4150" spc="-235" dirty="0">
                <a:solidFill>
                  <a:srgbClr val="34A4DA"/>
                </a:solidFill>
                <a:latin typeface="Cambria Math"/>
                <a:cs typeface="Cambria Math"/>
              </a:rPr>
              <a:t> </a:t>
            </a:r>
            <a:r>
              <a:rPr sz="3950" dirty="0">
                <a:solidFill>
                  <a:srgbClr val="838686"/>
                </a:solidFill>
                <a:latin typeface="Calibri"/>
                <a:cs typeface="Calibri"/>
              </a:rPr>
              <a:t>Prete</a:t>
            </a:r>
            <a:r>
              <a:rPr sz="3950" spc="40" dirty="0">
                <a:solidFill>
                  <a:srgbClr val="838686"/>
                </a:solidFill>
                <a:latin typeface="Calibri"/>
                <a:cs typeface="Calibri"/>
              </a:rPr>
              <a:t>n</a:t>
            </a:r>
            <a:r>
              <a:rPr sz="3950" spc="30" dirty="0">
                <a:solidFill>
                  <a:srgbClr val="838686"/>
                </a:solidFill>
                <a:latin typeface="Calibri"/>
                <a:cs typeface="Calibri"/>
              </a:rPr>
              <a:t>d</a:t>
            </a:r>
            <a:r>
              <a:rPr sz="3950" dirty="0">
                <a:solidFill>
                  <a:srgbClr val="838686"/>
                </a:solidFill>
                <a:latin typeface="Calibri"/>
                <a:cs typeface="Calibri"/>
              </a:rPr>
              <a:t>s</a:t>
            </a:r>
            <a:r>
              <a:rPr sz="3950" spc="-70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838686"/>
                </a:solidFill>
                <a:latin typeface="Calibri"/>
                <a:cs typeface="Calibri"/>
              </a:rPr>
              <a:t>to</a:t>
            </a:r>
            <a:r>
              <a:rPr sz="3950" spc="-2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30" dirty="0">
                <a:solidFill>
                  <a:srgbClr val="838686"/>
                </a:solidFill>
                <a:latin typeface="Calibri"/>
                <a:cs typeface="Calibri"/>
              </a:rPr>
              <a:t>b</a:t>
            </a:r>
            <a:r>
              <a:rPr sz="3950" dirty="0">
                <a:solidFill>
                  <a:srgbClr val="838686"/>
                </a:solidFill>
                <a:latin typeface="Calibri"/>
                <a:cs typeface="Calibri"/>
              </a:rPr>
              <a:t>e</a:t>
            </a:r>
            <a:r>
              <a:rPr sz="3950" spc="-30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838686"/>
                </a:solidFill>
                <a:latin typeface="Calibri"/>
                <a:cs typeface="Calibri"/>
              </a:rPr>
              <a:t>a</a:t>
            </a:r>
            <a:r>
              <a:rPr sz="3950" spc="3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30" dirty="0">
                <a:solidFill>
                  <a:srgbClr val="838686"/>
                </a:solidFill>
                <a:latin typeface="Calibri"/>
                <a:cs typeface="Calibri"/>
              </a:rPr>
              <a:t>U</a:t>
            </a:r>
            <a:r>
              <a:rPr sz="3950" spc="20" dirty="0">
                <a:solidFill>
                  <a:srgbClr val="838686"/>
                </a:solidFill>
                <a:latin typeface="Calibri"/>
                <a:cs typeface="Calibri"/>
              </a:rPr>
              <a:t>S</a:t>
            </a:r>
            <a:r>
              <a:rPr sz="3950" spc="5" dirty="0">
                <a:solidFill>
                  <a:srgbClr val="838686"/>
                </a:solidFill>
                <a:latin typeface="Calibri"/>
                <a:cs typeface="Calibri"/>
              </a:rPr>
              <a:t>B</a:t>
            </a:r>
            <a:r>
              <a:rPr sz="3950" spc="-8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-20" dirty="0">
                <a:solidFill>
                  <a:srgbClr val="838686"/>
                </a:solidFill>
                <a:latin typeface="Calibri"/>
                <a:cs typeface="Calibri"/>
              </a:rPr>
              <a:t>k</a:t>
            </a:r>
            <a:r>
              <a:rPr sz="3950" dirty="0">
                <a:solidFill>
                  <a:srgbClr val="838686"/>
                </a:solidFill>
                <a:latin typeface="Calibri"/>
                <a:cs typeface="Calibri"/>
              </a:rPr>
              <a:t>ey</a:t>
            </a:r>
            <a:r>
              <a:rPr sz="3950" spc="30" dirty="0">
                <a:solidFill>
                  <a:srgbClr val="838686"/>
                </a:solidFill>
                <a:latin typeface="Calibri"/>
                <a:cs typeface="Calibri"/>
              </a:rPr>
              <a:t>b</a:t>
            </a:r>
            <a:r>
              <a:rPr sz="3950" spc="20" dirty="0">
                <a:solidFill>
                  <a:srgbClr val="838686"/>
                </a:solidFill>
                <a:latin typeface="Calibri"/>
                <a:cs typeface="Calibri"/>
              </a:rPr>
              <a:t>o</a:t>
            </a:r>
            <a:r>
              <a:rPr sz="3950" spc="10" dirty="0">
                <a:solidFill>
                  <a:srgbClr val="838686"/>
                </a:solidFill>
                <a:latin typeface="Calibri"/>
                <a:cs typeface="Calibri"/>
              </a:rPr>
              <a:t>a</a:t>
            </a:r>
            <a:r>
              <a:rPr sz="3950" dirty="0">
                <a:solidFill>
                  <a:srgbClr val="838686"/>
                </a:solidFill>
                <a:latin typeface="Calibri"/>
                <a:cs typeface="Calibri"/>
              </a:rPr>
              <a:t>rd</a:t>
            </a:r>
            <a:endParaRPr sz="39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5"/>
              </a:spcBef>
            </a:pPr>
            <a:r>
              <a:rPr sz="4150" spc="5" dirty="0">
                <a:solidFill>
                  <a:srgbClr val="34A4DA"/>
                </a:solidFill>
                <a:latin typeface="Cambria Math"/>
                <a:cs typeface="Cambria Math"/>
              </a:rPr>
              <a:t>▸</a:t>
            </a:r>
            <a:r>
              <a:rPr sz="4150" spc="-229" dirty="0">
                <a:solidFill>
                  <a:srgbClr val="34A4DA"/>
                </a:solidFill>
                <a:latin typeface="Cambria Math"/>
                <a:cs typeface="Cambria Math"/>
              </a:rPr>
              <a:t> </a:t>
            </a:r>
            <a:r>
              <a:rPr sz="3950" spc="5" dirty="0">
                <a:solidFill>
                  <a:srgbClr val="838686"/>
                </a:solidFill>
                <a:latin typeface="Calibri"/>
                <a:cs typeface="Calibri"/>
              </a:rPr>
              <a:t>The</a:t>
            </a:r>
            <a:r>
              <a:rPr sz="3950" spc="-30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-5" dirty="0">
                <a:solidFill>
                  <a:srgbClr val="838686"/>
                </a:solidFill>
                <a:latin typeface="Calibri"/>
                <a:cs typeface="Calibri"/>
              </a:rPr>
              <a:t>script</a:t>
            </a:r>
            <a:r>
              <a:rPr sz="3950" spc="1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5" dirty="0">
                <a:solidFill>
                  <a:srgbClr val="838686"/>
                </a:solidFill>
                <a:latin typeface="Calibri"/>
                <a:cs typeface="Calibri"/>
              </a:rPr>
              <a:t>language</a:t>
            </a:r>
            <a:r>
              <a:rPr sz="3950" spc="-40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838686"/>
                </a:solidFill>
                <a:latin typeface="Calibri"/>
                <a:cs typeface="Calibri"/>
              </a:rPr>
              <a:t>-</a:t>
            </a:r>
            <a:r>
              <a:rPr sz="3950" spc="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20" dirty="0">
                <a:solidFill>
                  <a:srgbClr val="838686"/>
                </a:solidFill>
                <a:latin typeface="Calibri"/>
                <a:cs typeface="Calibri"/>
              </a:rPr>
              <a:t>Rubber</a:t>
            </a:r>
            <a:r>
              <a:rPr sz="3950" spc="-90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-5" dirty="0">
                <a:solidFill>
                  <a:srgbClr val="838686"/>
                </a:solidFill>
                <a:latin typeface="Calibri"/>
                <a:cs typeface="Calibri"/>
              </a:rPr>
              <a:t>Ducky</a:t>
            </a:r>
            <a:r>
              <a:rPr sz="3950" spc="1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5" dirty="0">
                <a:solidFill>
                  <a:srgbClr val="838686"/>
                </a:solidFill>
                <a:latin typeface="Calibri"/>
                <a:cs typeface="Calibri"/>
              </a:rPr>
              <a:t>Script</a:t>
            </a:r>
            <a:endParaRPr sz="39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5"/>
              </a:spcBef>
            </a:pPr>
            <a:r>
              <a:rPr sz="4150" spc="5" dirty="0">
                <a:solidFill>
                  <a:srgbClr val="34A4DA"/>
                </a:solidFill>
                <a:latin typeface="Cambria Math"/>
                <a:cs typeface="Cambria Math"/>
              </a:rPr>
              <a:t>▸</a:t>
            </a:r>
            <a:r>
              <a:rPr sz="4150" spc="-229" dirty="0">
                <a:solidFill>
                  <a:srgbClr val="34A4DA"/>
                </a:solidFill>
                <a:latin typeface="Cambria Math"/>
                <a:cs typeface="Cambria Math"/>
              </a:rPr>
              <a:t> </a:t>
            </a:r>
            <a:r>
              <a:rPr sz="3950" spc="10" dirty="0">
                <a:solidFill>
                  <a:srgbClr val="838686"/>
                </a:solidFill>
                <a:latin typeface="Calibri"/>
                <a:cs typeface="Calibri"/>
              </a:rPr>
              <a:t>No</a:t>
            </a:r>
            <a:r>
              <a:rPr sz="3950" spc="-20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5" dirty="0">
                <a:solidFill>
                  <a:srgbClr val="838686"/>
                </a:solidFill>
                <a:latin typeface="Calibri"/>
                <a:cs typeface="Calibri"/>
              </a:rPr>
              <a:t>anti-virus,</a:t>
            </a:r>
            <a:r>
              <a:rPr sz="3950" spc="-3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838686"/>
                </a:solidFill>
                <a:latin typeface="Calibri"/>
                <a:cs typeface="Calibri"/>
              </a:rPr>
              <a:t>firewall</a:t>
            </a:r>
            <a:r>
              <a:rPr sz="3950" spc="-20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5" dirty="0">
                <a:solidFill>
                  <a:srgbClr val="838686"/>
                </a:solidFill>
                <a:latin typeface="Calibri"/>
                <a:cs typeface="Calibri"/>
              </a:rPr>
              <a:t>detection</a:t>
            </a:r>
            <a:r>
              <a:rPr sz="3950" spc="-7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838686"/>
                </a:solidFill>
                <a:latin typeface="Calibri"/>
                <a:cs typeface="Calibri"/>
              </a:rPr>
              <a:t>possible</a:t>
            </a:r>
            <a:endParaRPr sz="3950" dirty="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49821" y="5930709"/>
            <a:ext cx="4104586" cy="40459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2441" y="1151797"/>
            <a:ext cx="18848070" cy="8890"/>
          </a:xfrm>
          <a:custGeom>
            <a:avLst/>
            <a:gdLst/>
            <a:ahLst/>
            <a:cxnLst/>
            <a:rect l="l" t="t" r="r" b="b"/>
            <a:pathLst>
              <a:path w="18848070" h="8890">
                <a:moveTo>
                  <a:pt x="0" y="8376"/>
                </a:moveTo>
                <a:lnTo>
                  <a:pt x="18847593" y="0"/>
                </a:lnTo>
              </a:path>
            </a:pathLst>
          </a:custGeom>
          <a:ln w="20941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7698" y="1601073"/>
            <a:ext cx="17332960" cy="9309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THE</a:t>
            </a:r>
            <a:r>
              <a:rPr spc="35" dirty="0"/>
              <a:t> </a:t>
            </a:r>
            <a:r>
              <a:rPr spc="-10" dirty="0"/>
              <a:t>USAGE</a:t>
            </a:r>
            <a:r>
              <a:rPr spc="35" dirty="0"/>
              <a:t> </a:t>
            </a:r>
            <a:r>
              <a:rPr dirty="0"/>
              <a:t>OF</a:t>
            </a:r>
            <a:r>
              <a:rPr spc="-55" dirty="0"/>
              <a:t> </a:t>
            </a:r>
            <a:r>
              <a:rPr spc="-5" dirty="0"/>
              <a:t>RUBBER</a:t>
            </a:r>
            <a:r>
              <a:rPr spc="45" dirty="0"/>
              <a:t> </a:t>
            </a:r>
            <a:r>
              <a:rPr spc="-10" dirty="0"/>
              <a:t>DUCKY</a:t>
            </a:r>
            <a:r>
              <a:rPr spc="35" dirty="0"/>
              <a:t> </a:t>
            </a:r>
            <a:r>
              <a:rPr spc="-10" dirty="0"/>
              <a:t>(MUST</a:t>
            </a:r>
            <a:r>
              <a:rPr spc="95" dirty="0"/>
              <a:t> </a:t>
            </a:r>
            <a:r>
              <a:rPr spc="-10" dirty="0"/>
              <a:t>HAVE</a:t>
            </a:r>
            <a:r>
              <a:rPr spc="25" dirty="0"/>
              <a:t> </a:t>
            </a:r>
            <a:r>
              <a:rPr dirty="0"/>
              <a:t>PENT-TEST)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57698" y="3155790"/>
            <a:ext cx="13124815" cy="6597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150" spc="5" dirty="0">
                <a:solidFill>
                  <a:srgbClr val="34A4DA"/>
                </a:solidFill>
                <a:latin typeface="Cambria Math"/>
                <a:cs typeface="Cambria Math"/>
              </a:rPr>
              <a:t>▸</a:t>
            </a:r>
            <a:r>
              <a:rPr sz="4150" spc="-235" dirty="0">
                <a:solidFill>
                  <a:srgbClr val="34A4DA"/>
                </a:solidFill>
                <a:latin typeface="Cambria Math"/>
                <a:cs typeface="Cambria Math"/>
              </a:rPr>
              <a:t> </a:t>
            </a:r>
            <a:r>
              <a:rPr sz="3950" spc="10" dirty="0">
                <a:solidFill>
                  <a:srgbClr val="838686"/>
                </a:solidFill>
                <a:latin typeface="Calibri"/>
                <a:cs typeface="Calibri"/>
              </a:rPr>
              <a:t>Learning</a:t>
            </a:r>
            <a:r>
              <a:rPr sz="3950" spc="-114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838686"/>
                </a:solidFill>
                <a:latin typeface="Calibri"/>
                <a:cs typeface="Calibri"/>
              </a:rPr>
              <a:t>from</a:t>
            </a:r>
            <a:r>
              <a:rPr sz="3950" spc="3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5" dirty="0">
                <a:solidFill>
                  <a:srgbClr val="838686"/>
                </a:solidFill>
                <a:latin typeface="Calibri"/>
                <a:cs typeface="Calibri"/>
              </a:rPr>
              <a:t>experiences</a:t>
            </a:r>
            <a:r>
              <a:rPr sz="3950" spc="-12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10" dirty="0">
                <a:solidFill>
                  <a:srgbClr val="838686"/>
                </a:solidFill>
                <a:latin typeface="Calibri"/>
                <a:cs typeface="Calibri"/>
              </a:rPr>
              <a:t>of </a:t>
            </a:r>
            <a:r>
              <a:rPr sz="3950" spc="15" dirty="0">
                <a:solidFill>
                  <a:srgbClr val="838686"/>
                </a:solidFill>
                <a:latin typeface="Calibri"/>
                <a:cs typeface="Calibri"/>
              </a:rPr>
              <a:t>many</a:t>
            </a:r>
            <a:r>
              <a:rPr sz="3950" spc="-40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838686"/>
                </a:solidFill>
                <a:latin typeface="Calibri"/>
                <a:cs typeface="Calibri"/>
              </a:rPr>
              <a:t>hackers</a:t>
            </a:r>
            <a:r>
              <a:rPr sz="3950" spc="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15" dirty="0">
                <a:solidFill>
                  <a:srgbClr val="838686"/>
                </a:solidFill>
                <a:latin typeface="Calibri"/>
                <a:cs typeface="Calibri"/>
              </a:rPr>
              <a:t>around</a:t>
            </a:r>
            <a:r>
              <a:rPr sz="3950" spc="-70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10" dirty="0">
                <a:solidFill>
                  <a:srgbClr val="838686"/>
                </a:solidFill>
                <a:latin typeface="Calibri"/>
                <a:cs typeface="Calibri"/>
              </a:rPr>
              <a:t>the</a:t>
            </a:r>
            <a:r>
              <a:rPr sz="3950" spc="-2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10" dirty="0">
                <a:solidFill>
                  <a:srgbClr val="838686"/>
                </a:solidFill>
                <a:latin typeface="Calibri"/>
                <a:cs typeface="Calibri"/>
              </a:rPr>
              <a:t>world</a:t>
            </a:r>
            <a:endParaRPr sz="3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7698" y="4170104"/>
            <a:ext cx="10741025" cy="6597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150" spc="5" dirty="0">
                <a:solidFill>
                  <a:srgbClr val="34A4DA"/>
                </a:solidFill>
                <a:latin typeface="Cambria Math"/>
                <a:cs typeface="Cambria Math"/>
              </a:rPr>
              <a:t>▸</a:t>
            </a:r>
            <a:r>
              <a:rPr sz="4150" spc="-235" dirty="0">
                <a:solidFill>
                  <a:srgbClr val="34A4DA"/>
                </a:solidFill>
                <a:latin typeface="Cambria Math"/>
                <a:cs typeface="Cambria Math"/>
              </a:rPr>
              <a:t> </a:t>
            </a:r>
            <a:r>
              <a:rPr sz="3950" spc="-25" dirty="0">
                <a:solidFill>
                  <a:srgbClr val="838686"/>
                </a:solidFill>
                <a:latin typeface="Calibri"/>
                <a:cs typeface="Calibri"/>
              </a:rPr>
              <a:t>H</a:t>
            </a:r>
            <a:r>
              <a:rPr sz="3950" spc="15" dirty="0">
                <a:solidFill>
                  <a:srgbClr val="838686"/>
                </a:solidFill>
                <a:latin typeface="Calibri"/>
                <a:cs typeface="Calibri"/>
              </a:rPr>
              <a:t>a</a:t>
            </a:r>
            <a:r>
              <a:rPr sz="3950" spc="-30" dirty="0">
                <a:solidFill>
                  <a:srgbClr val="838686"/>
                </a:solidFill>
                <a:latin typeface="Calibri"/>
                <a:cs typeface="Calibri"/>
              </a:rPr>
              <a:t>c</a:t>
            </a:r>
            <a:r>
              <a:rPr sz="3950" spc="-15" dirty="0">
                <a:solidFill>
                  <a:srgbClr val="838686"/>
                </a:solidFill>
                <a:latin typeface="Calibri"/>
                <a:cs typeface="Calibri"/>
              </a:rPr>
              <a:t>k</a:t>
            </a:r>
            <a:r>
              <a:rPr sz="3950" spc="5" dirty="0">
                <a:solidFill>
                  <a:srgbClr val="838686"/>
                </a:solidFill>
                <a:latin typeface="Calibri"/>
                <a:cs typeface="Calibri"/>
              </a:rPr>
              <a:t>i</a:t>
            </a:r>
            <a:r>
              <a:rPr sz="3950" spc="30" dirty="0">
                <a:solidFill>
                  <a:srgbClr val="838686"/>
                </a:solidFill>
                <a:latin typeface="Calibri"/>
                <a:cs typeface="Calibri"/>
              </a:rPr>
              <a:t>n</a:t>
            </a:r>
            <a:r>
              <a:rPr sz="3950" spc="5" dirty="0">
                <a:solidFill>
                  <a:srgbClr val="838686"/>
                </a:solidFill>
                <a:latin typeface="Calibri"/>
                <a:cs typeface="Calibri"/>
              </a:rPr>
              <a:t>g </a:t>
            </a:r>
            <a:r>
              <a:rPr sz="3950" spc="-25" dirty="0">
                <a:solidFill>
                  <a:srgbClr val="838686"/>
                </a:solidFill>
                <a:latin typeface="Calibri"/>
                <a:cs typeface="Calibri"/>
              </a:rPr>
              <a:t>f</a:t>
            </a:r>
            <a:r>
              <a:rPr sz="3950" spc="20" dirty="0">
                <a:solidFill>
                  <a:srgbClr val="838686"/>
                </a:solidFill>
                <a:latin typeface="Calibri"/>
                <a:cs typeface="Calibri"/>
              </a:rPr>
              <a:t>o</a:t>
            </a:r>
            <a:r>
              <a:rPr sz="3950" dirty="0">
                <a:solidFill>
                  <a:srgbClr val="838686"/>
                </a:solidFill>
                <a:latin typeface="Calibri"/>
                <a:cs typeface="Calibri"/>
              </a:rPr>
              <a:t>r</a:t>
            </a:r>
            <a:r>
              <a:rPr sz="3950" spc="-3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838686"/>
                </a:solidFill>
                <a:latin typeface="Calibri"/>
                <a:cs typeface="Calibri"/>
              </a:rPr>
              <a:t>te</a:t>
            </a:r>
            <a:r>
              <a:rPr sz="3950" spc="-40" dirty="0">
                <a:solidFill>
                  <a:srgbClr val="838686"/>
                </a:solidFill>
                <a:latin typeface="Calibri"/>
                <a:cs typeface="Calibri"/>
              </a:rPr>
              <a:t>s</a:t>
            </a:r>
            <a:r>
              <a:rPr sz="3950" dirty="0">
                <a:solidFill>
                  <a:srgbClr val="838686"/>
                </a:solidFill>
                <a:latin typeface="Calibri"/>
                <a:cs typeface="Calibri"/>
              </a:rPr>
              <a:t>ti</a:t>
            </a:r>
            <a:r>
              <a:rPr sz="3950" spc="35" dirty="0">
                <a:solidFill>
                  <a:srgbClr val="838686"/>
                </a:solidFill>
                <a:latin typeface="Calibri"/>
                <a:cs typeface="Calibri"/>
              </a:rPr>
              <a:t>n</a:t>
            </a:r>
            <a:r>
              <a:rPr sz="3950" spc="-15" dirty="0">
                <a:solidFill>
                  <a:srgbClr val="838686"/>
                </a:solidFill>
                <a:latin typeface="Calibri"/>
                <a:cs typeface="Calibri"/>
              </a:rPr>
              <a:t>g</a:t>
            </a:r>
            <a:r>
              <a:rPr sz="3950" dirty="0">
                <a:solidFill>
                  <a:srgbClr val="838686"/>
                </a:solidFill>
                <a:latin typeface="Calibri"/>
                <a:cs typeface="Calibri"/>
              </a:rPr>
              <a:t>,</a:t>
            </a:r>
            <a:r>
              <a:rPr sz="3950" spc="30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-25" dirty="0">
                <a:solidFill>
                  <a:srgbClr val="838686"/>
                </a:solidFill>
                <a:latin typeface="Calibri"/>
                <a:cs typeface="Calibri"/>
              </a:rPr>
              <a:t>f</a:t>
            </a:r>
            <a:r>
              <a:rPr sz="3950" spc="5" dirty="0">
                <a:solidFill>
                  <a:srgbClr val="838686"/>
                </a:solidFill>
                <a:latin typeface="Calibri"/>
                <a:cs typeface="Calibri"/>
              </a:rPr>
              <a:t>i</a:t>
            </a:r>
            <a:r>
              <a:rPr sz="3950" spc="30" dirty="0">
                <a:solidFill>
                  <a:srgbClr val="838686"/>
                </a:solidFill>
                <a:latin typeface="Calibri"/>
                <a:cs typeface="Calibri"/>
              </a:rPr>
              <a:t>nd</a:t>
            </a:r>
            <a:r>
              <a:rPr sz="3950" spc="5" dirty="0">
                <a:solidFill>
                  <a:srgbClr val="838686"/>
                </a:solidFill>
                <a:latin typeface="Calibri"/>
                <a:cs typeface="Calibri"/>
              </a:rPr>
              <a:t>i</a:t>
            </a:r>
            <a:r>
              <a:rPr sz="3950" spc="30" dirty="0">
                <a:solidFill>
                  <a:srgbClr val="838686"/>
                </a:solidFill>
                <a:latin typeface="Calibri"/>
                <a:cs typeface="Calibri"/>
              </a:rPr>
              <a:t>n</a:t>
            </a:r>
            <a:r>
              <a:rPr sz="3950" spc="5" dirty="0">
                <a:solidFill>
                  <a:srgbClr val="838686"/>
                </a:solidFill>
                <a:latin typeface="Calibri"/>
                <a:cs typeface="Calibri"/>
              </a:rPr>
              <a:t>g</a:t>
            </a:r>
            <a:r>
              <a:rPr sz="3950" spc="-60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-35" dirty="0">
                <a:solidFill>
                  <a:srgbClr val="838686"/>
                </a:solidFill>
                <a:latin typeface="Calibri"/>
                <a:cs typeface="Calibri"/>
              </a:rPr>
              <a:t>s</a:t>
            </a:r>
            <a:r>
              <a:rPr sz="3950" spc="5" dirty="0">
                <a:solidFill>
                  <a:srgbClr val="838686"/>
                </a:solidFill>
                <a:latin typeface="Calibri"/>
                <a:cs typeface="Calibri"/>
              </a:rPr>
              <a:t>e</a:t>
            </a:r>
            <a:r>
              <a:rPr sz="3950" spc="-20" dirty="0">
                <a:solidFill>
                  <a:srgbClr val="838686"/>
                </a:solidFill>
                <a:latin typeface="Calibri"/>
                <a:cs typeface="Calibri"/>
              </a:rPr>
              <a:t>c</a:t>
            </a:r>
            <a:r>
              <a:rPr sz="3950" spc="30" dirty="0">
                <a:solidFill>
                  <a:srgbClr val="838686"/>
                </a:solidFill>
                <a:latin typeface="Calibri"/>
                <a:cs typeface="Calibri"/>
              </a:rPr>
              <a:t>u</a:t>
            </a:r>
            <a:r>
              <a:rPr sz="3950" dirty="0">
                <a:solidFill>
                  <a:srgbClr val="838686"/>
                </a:solidFill>
                <a:latin typeface="Calibri"/>
                <a:cs typeface="Calibri"/>
              </a:rPr>
              <a:t>r</a:t>
            </a:r>
            <a:r>
              <a:rPr sz="3950" spc="10" dirty="0">
                <a:solidFill>
                  <a:srgbClr val="838686"/>
                </a:solidFill>
                <a:latin typeface="Calibri"/>
                <a:cs typeface="Calibri"/>
              </a:rPr>
              <a:t>i</a:t>
            </a:r>
            <a:r>
              <a:rPr sz="3950" dirty="0">
                <a:solidFill>
                  <a:srgbClr val="838686"/>
                </a:solidFill>
                <a:latin typeface="Calibri"/>
                <a:cs typeface="Calibri"/>
              </a:rPr>
              <a:t>ty</a:t>
            </a:r>
            <a:r>
              <a:rPr sz="3950" spc="-60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5" dirty="0">
                <a:solidFill>
                  <a:srgbClr val="838686"/>
                </a:solidFill>
                <a:latin typeface="Calibri"/>
                <a:cs typeface="Calibri"/>
              </a:rPr>
              <a:t>va</a:t>
            </a:r>
            <a:r>
              <a:rPr sz="3950" spc="10" dirty="0">
                <a:solidFill>
                  <a:srgbClr val="838686"/>
                </a:solidFill>
                <a:latin typeface="Calibri"/>
                <a:cs typeface="Calibri"/>
              </a:rPr>
              <a:t>l</a:t>
            </a:r>
            <a:r>
              <a:rPr sz="3950" spc="30" dirty="0">
                <a:solidFill>
                  <a:srgbClr val="838686"/>
                </a:solidFill>
                <a:latin typeface="Calibri"/>
                <a:cs typeface="Calibri"/>
              </a:rPr>
              <a:t>n</a:t>
            </a:r>
            <a:r>
              <a:rPr sz="3950" dirty="0">
                <a:solidFill>
                  <a:srgbClr val="838686"/>
                </a:solidFill>
                <a:latin typeface="Calibri"/>
                <a:cs typeface="Calibri"/>
              </a:rPr>
              <a:t>er</a:t>
            </a:r>
            <a:r>
              <a:rPr sz="3950" spc="25" dirty="0">
                <a:solidFill>
                  <a:srgbClr val="838686"/>
                </a:solidFill>
                <a:latin typeface="Calibri"/>
                <a:cs typeface="Calibri"/>
              </a:rPr>
              <a:t>a</a:t>
            </a:r>
            <a:r>
              <a:rPr sz="3950" spc="30" dirty="0">
                <a:solidFill>
                  <a:srgbClr val="838686"/>
                </a:solidFill>
                <a:latin typeface="Calibri"/>
                <a:cs typeface="Calibri"/>
              </a:rPr>
              <a:t>b</a:t>
            </a:r>
            <a:r>
              <a:rPr sz="3950" spc="5" dirty="0">
                <a:solidFill>
                  <a:srgbClr val="838686"/>
                </a:solidFill>
                <a:latin typeface="Calibri"/>
                <a:cs typeface="Calibri"/>
              </a:rPr>
              <a:t>ili</a:t>
            </a:r>
            <a:r>
              <a:rPr sz="3950" dirty="0">
                <a:solidFill>
                  <a:srgbClr val="838686"/>
                </a:solidFill>
                <a:latin typeface="Calibri"/>
                <a:cs typeface="Calibri"/>
              </a:rPr>
              <a:t>ties</a:t>
            </a:r>
            <a:endParaRPr sz="39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647094" y="4446797"/>
            <a:ext cx="51244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spc="20" dirty="0">
                <a:solidFill>
                  <a:srgbClr val="838686"/>
                </a:solidFill>
                <a:latin typeface="Calibri"/>
                <a:cs typeface="Calibri"/>
              </a:rPr>
              <a:t>F</a:t>
            </a:r>
            <a:r>
              <a:rPr sz="1950" spc="10" dirty="0">
                <a:solidFill>
                  <a:srgbClr val="838686"/>
                </a:solidFill>
                <a:latin typeface="Calibri"/>
                <a:cs typeface="Calibri"/>
              </a:rPr>
              <a:t>i</a:t>
            </a:r>
            <a:r>
              <a:rPr sz="1950" dirty="0">
                <a:solidFill>
                  <a:srgbClr val="838686"/>
                </a:solidFill>
                <a:latin typeface="Calibri"/>
                <a:cs typeface="Calibri"/>
              </a:rPr>
              <a:t>g</a:t>
            </a:r>
            <a:r>
              <a:rPr sz="1950" spc="25" dirty="0">
                <a:solidFill>
                  <a:srgbClr val="838686"/>
                </a:solidFill>
                <a:latin typeface="Calibri"/>
                <a:cs typeface="Calibri"/>
              </a:rPr>
              <a:t>.</a:t>
            </a:r>
            <a:r>
              <a:rPr sz="1950" spc="15" dirty="0">
                <a:solidFill>
                  <a:srgbClr val="838686"/>
                </a:solidFill>
                <a:latin typeface="Calibri"/>
                <a:cs typeface="Calibri"/>
              </a:rPr>
              <a:t>4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85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35"/>
              </a:spcBef>
            </a:pPr>
            <a:r>
              <a:rPr sz="4150" spc="5" dirty="0">
                <a:solidFill>
                  <a:srgbClr val="34A4DA"/>
                </a:solidFill>
                <a:latin typeface="Cambria Math"/>
                <a:cs typeface="Cambria Math"/>
              </a:rPr>
              <a:t>▸</a:t>
            </a:r>
            <a:r>
              <a:rPr sz="4150" spc="-235" dirty="0">
                <a:solidFill>
                  <a:srgbClr val="34A4DA"/>
                </a:solidFill>
                <a:latin typeface="Cambria Math"/>
                <a:cs typeface="Cambria Math"/>
              </a:rPr>
              <a:t> </a:t>
            </a:r>
            <a:r>
              <a:rPr spc="15" dirty="0"/>
              <a:t>A</a:t>
            </a:r>
            <a:r>
              <a:rPr spc="30" dirty="0"/>
              <a:t>u</a:t>
            </a:r>
            <a:r>
              <a:rPr dirty="0"/>
              <a:t>t</a:t>
            </a:r>
            <a:r>
              <a:rPr spc="15" dirty="0"/>
              <a:t>o</a:t>
            </a:r>
            <a:r>
              <a:rPr spc="5" dirty="0"/>
              <a:t>m</a:t>
            </a:r>
            <a:r>
              <a:rPr spc="20" dirty="0"/>
              <a:t>a</a:t>
            </a:r>
            <a:r>
              <a:rPr dirty="0"/>
              <a:t>ti</a:t>
            </a:r>
            <a:r>
              <a:rPr spc="25" dirty="0"/>
              <a:t>o</a:t>
            </a:r>
            <a:r>
              <a:rPr spc="5" dirty="0"/>
              <a:t>n</a:t>
            </a:r>
            <a:r>
              <a:rPr spc="-75" dirty="0"/>
              <a:t> </a:t>
            </a:r>
            <a:r>
              <a:rPr spc="5" dirty="0"/>
              <a:t>&amp;</a:t>
            </a:r>
            <a:r>
              <a:rPr spc="-35" dirty="0"/>
              <a:t> </a:t>
            </a:r>
            <a:r>
              <a:rPr spc="20" dirty="0"/>
              <a:t>B</a:t>
            </a:r>
            <a:r>
              <a:rPr spc="15" dirty="0"/>
              <a:t>a</a:t>
            </a:r>
            <a:r>
              <a:rPr spc="-30" dirty="0"/>
              <a:t>c</a:t>
            </a:r>
            <a:r>
              <a:rPr spc="-15" dirty="0"/>
              <a:t>k</a:t>
            </a:r>
            <a:r>
              <a:rPr spc="30" dirty="0"/>
              <a:t>up</a:t>
            </a:r>
            <a:r>
              <a:rPr dirty="0"/>
              <a:t>s</a:t>
            </a:r>
            <a:endParaRPr sz="4150">
              <a:latin typeface="Cambria Math"/>
              <a:cs typeface="Cambria Math"/>
            </a:endParaRPr>
          </a:p>
          <a:p>
            <a:pPr marL="540385" marR="5080" indent="-528320">
              <a:lnSpc>
                <a:spcPts val="4750"/>
              </a:lnSpc>
              <a:spcBef>
                <a:spcPts val="3240"/>
              </a:spcBef>
            </a:pPr>
            <a:r>
              <a:rPr sz="4150" spc="5" dirty="0">
                <a:solidFill>
                  <a:srgbClr val="34A4DA"/>
                </a:solidFill>
                <a:latin typeface="Cambria Math"/>
                <a:cs typeface="Cambria Math"/>
              </a:rPr>
              <a:t>▸</a:t>
            </a:r>
            <a:r>
              <a:rPr sz="4150" spc="-229" dirty="0">
                <a:solidFill>
                  <a:srgbClr val="34A4DA"/>
                </a:solidFill>
                <a:latin typeface="Cambria Math"/>
                <a:cs typeface="Cambria Math"/>
              </a:rPr>
              <a:t> </a:t>
            </a:r>
            <a:r>
              <a:rPr spc="20" dirty="0"/>
              <a:t>Run</a:t>
            </a:r>
            <a:r>
              <a:rPr spc="-70" dirty="0"/>
              <a:t> </a:t>
            </a:r>
            <a:r>
              <a:rPr dirty="0"/>
              <a:t>a</a:t>
            </a:r>
            <a:r>
              <a:rPr spc="45" dirty="0"/>
              <a:t> </a:t>
            </a:r>
            <a:r>
              <a:rPr spc="5" dirty="0"/>
              <a:t>malicious</a:t>
            </a:r>
            <a:r>
              <a:rPr spc="-125" dirty="0"/>
              <a:t> </a:t>
            </a:r>
            <a:r>
              <a:rPr dirty="0"/>
              <a:t>ccode:</a:t>
            </a:r>
            <a:r>
              <a:rPr spc="30" dirty="0"/>
              <a:t> </a:t>
            </a:r>
            <a:r>
              <a:rPr dirty="0"/>
              <a:t>install</a:t>
            </a:r>
            <a:r>
              <a:rPr spc="-85" dirty="0"/>
              <a:t> </a:t>
            </a:r>
            <a:r>
              <a:rPr spc="5" dirty="0"/>
              <a:t>backdoors,</a:t>
            </a:r>
            <a:r>
              <a:rPr spc="-25" dirty="0"/>
              <a:t> </a:t>
            </a:r>
            <a:r>
              <a:rPr spc="5" dirty="0"/>
              <a:t>capture</a:t>
            </a:r>
            <a:r>
              <a:rPr spc="-20" dirty="0"/>
              <a:t> </a:t>
            </a:r>
            <a:r>
              <a:rPr spc="5" dirty="0"/>
              <a:t>credentials,</a:t>
            </a:r>
            <a:r>
              <a:rPr spc="-25" dirty="0"/>
              <a:t> </a:t>
            </a:r>
            <a:r>
              <a:rPr spc="15" dirty="0"/>
              <a:t>drop</a:t>
            </a:r>
            <a:r>
              <a:rPr spc="-65" dirty="0"/>
              <a:t> </a:t>
            </a:r>
            <a:r>
              <a:rPr spc="5" dirty="0"/>
              <a:t>malware,</a:t>
            </a:r>
            <a:r>
              <a:rPr spc="-20" dirty="0"/>
              <a:t> </a:t>
            </a:r>
            <a:r>
              <a:rPr dirty="0"/>
              <a:t>exfiltrate </a:t>
            </a:r>
            <a:r>
              <a:rPr spc="-875" dirty="0"/>
              <a:t> </a:t>
            </a:r>
            <a:r>
              <a:rPr spc="10" dirty="0"/>
              <a:t>documents</a:t>
            </a:r>
            <a:endParaRPr sz="4150">
              <a:latin typeface="Cambria Math"/>
              <a:cs typeface="Cambria Math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33540" y="3593607"/>
            <a:ext cx="2873210" cy="26554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2441" y="1151797"/>
            <a:ext cx="18848070" cy="8890"/>
          </a:xfrm>
          <a:custGeom>
            <a:avLst/>
            <a:gdLst/>
            <a:ahLst/>
            <a:cxnLst/>
            <a:rect l="l" t="t" r="r" b="b"/>
            <a:pathLst>
              <a:path w="18848070" h="8890">
                <a:moveTo>
                  <a:pt x="0" y="8376"/>
                </a:moveTo>
                <a:lnTo>
                  <a:pt x="18847593" y="0"/>
                </a:lnTo>
              </a:path>
            </a:pathLst>
          </a:custGeom>
          <a:ln w="20941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7698" y="1601073"/>
            <a:ext cx="4199255" cy="9309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LEGAL</a:t>
            </a:r>
            <a:r>
              <a:rPr spc="-45" dirty="0"/>
              <a:t> </a:t>
            </a:r>
            <a:r>
              <a:rPr spc="-10" dirty="0"/>
              <a:t>ISSUES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57698" y="3172804"/>
            <a:ext cx="8122284" cy="48895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000" spc="30" dirty="0">
                <a:solidFill>
                  <a:srgbClr val="34A4DA"/>
                </a:solidFill>
                <a:latin typeface="Cambria Math"/>
                <a:cs typeface="Cambria Math"/>
              </a:rPr>
              <a:t>▸</a:t>
            </a:r>
            <a:r>
              <a:rPr sz="3000" spc="-165" dirty="0">
                <a:solidFill>
                  <a:srgbClr val="34A4DA"/>
                </a:solidFill>
                <a:latin typeface="Cambria Math"/>
                <a:cs typeface="Cambria Math"/>
              </a:rPr>
              <a:t> </a:t>
            </a:r>
            <a:r>
              <a:rPr sz="2900" spc="-20" dirty="0">
                <a:solidFill>
                  <a:srgbClr val="838686"/>
                </a:solidFill>
                <a:latin typeface="Calibri"/>
                <a:cs typeface="Calibri"/>
              </a:rPr>
              <a:t>20</a:t>
            </a:r>
            <a:r>
              <a:rPr sz="2900" dirty="0">
                <a:solidFill>
                  <a:srgbClr val="838686"/>
                </a:solidFill>
                <a:latin typeface="Calibri"/>
                <a:cs typeface="Calibri"/>
              </a:rPr>
              <a:t>2</a:t>
            </a:r>
            <a:r>
              <a:rPr sz="2900" spc="-20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2900" spc="-5" dirty="0">
                <a:solidFill>
                  <a:srgbClr val="838686"/>
                </a:solidFill>
                <a:latin typeface="Calibri"/>
                <a:cs typeface="Calibri"/>
              </a:rPr>
              <a:t>Vi</a:t>
            </a:r>
            <a:r>
              <a:rPr sz="2900" spc="-20" dirty="0">
                <a:solidFill>
                  <a:srgbClr val="838686"/>
                </a:solidFill>
                <a:latin typeface="Calibri"/>
                <a:cs typeface="Calibri"/>
              </a:rPr>
              <a:t>o</a:t>
            </a:r>
            <a:r>
              <a:rPr sz="2900" dirty="0">
                <a:solidFill>
                  <a:srgbClr val="838686"/>
                </a:solidFill>
                <a:latin typeface="Calibri"/>
                <a:cs typeface="Calibri"/>
              </a:rPr>
              <a:t>l</a:t>
            </a:r>
            <a:r>
              <a:rPr sz="2900" spc="-15" dirty="0">
                <a:solidFill>
                  <a:srgbClr val="838686"/>
                </a:solidFill>
                <a:latin typeface="Calibri"/>
                <a:cs typeface="Calibri"/>
              </a:rPr>
              <a:t>a</a:t>
            </a:r>
            <a:r>
              <a:rPr sz="2900" spc="10" dirty="0">
                <a:solidFill>
                  <a:srgbClr val="838686"/>
                </a:solidFill>
                <a:latin typeface="Calibri"/>
                <a:cs typeface="Calibri"/>
              </a:rPr>
              <a:t>t</a:t>
            </a:r>
            <a:r>
              <a:rPr sz="2900" dirty="0">
                <a:solidFill>
                  <a:srgbClr val="838686"/>
                </a:solidFill>
                <a:latin typeface="Calibri"/>
                <a:cs typeface="Calibri"/>
              </a:rPr>
              <a:t>i</a:t>
            </a:r>
            <a:r>
              <a:rPr sz="2900" spc="-25" dirty="0">
                <a:solidFill>
                  <a:srgbClr val="838686"/>
                </a:solidFill>
                <a:latin typeface="Calibri"/>
                <a:cs typeface="Calibri"/>
              </a:rPr>
              <a:t>o</a:t>
            </a:r>
            <a:r>
              <a:rPr sz="2900" dirty="0">
                <a:solidFill>
                  <a:srgbClr val="838686"/>
                </a:solidFill>
                <a:latin typeface="Calibri"/>
                <a:cs typeface="Calibri"/>
              </a:rPr>
              <a:t>n</a:t>
            </a:r>
            <a:r>
              <a:rPr sz="2900" spc="-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2900" spc="-20" dirty="0">
                <a:solidFill>
                  <a:srgbClr val="838686"/>
                </a:solidFill>
                <a:latin typeface="Calibri"/>
                <a:cs typeface="Calibri"/>
              </a:rPr>
              <a:t>o</a:t>
            </a:r>
            <a:r>
              <a:rPr sz="2900" dirty="0">
                <a:solidFill>
                  <a:srgbClr val="838686"/>
                </a:solidFill>
                <a:latin typeface="Calibri"/>
                <a:cs typeface="Calibri"/>
              </a:rPr>
              <a:t>f</a:t>
            </a:r>
            <a:r>
              <a:rPr sz="2900" spc="-30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2900" spc="15" dirty="0">
                <a:solidFill>
                  <a:srgbClr val="838686"/>
                </a:solidFill>
                <a:latin typeface="Calibri"/>
                <a:cs typeface="Calibri"/>
              </a:rPr>
              <a:t>t</a:t>
            </a:r>
            <a:r>
              <a:rPr sz="2900" spc="-5" dirty="0">
                <a:solidFill>
                  <a:srgbClr val="838686"/>
                </a:solidFill>
                <a:latin typeface="Calibri"/>
                <a:cs typeface="Calibri"/>
              </a:rPr>
              <a:t>h</a:t>
            </a:r>
            <a:r>
              <a:rPr sz="2900" dirty="0">
                <a:solidFill>
                  <a:srgbClr val="838686"/>
                </a:solidFill>
                <a:latin typeface="Calibri"/>
                <a:cs typeface="Calibri"/>
              </a:rPr>
              <a:t>e</a:t>
            </a:r>
            <a:r>
              <a:rPr sz="2900" spc="-5" dirty="0">
                <a:solidFill>
                  <a:srgbClr val="838686"/>
                </a:solidFill>
                <a:latin typeface="Calibri"/>
                <a:cs typeface="Calibri"/>
              </a:rPr>
              <a:t> p</a:t>
            </a:r>
            <a:r>
              <a:rPr sz="2900" spc="-35" dirty="0">
                <a:solidFill>
                  <a:srgbClr val="838686"/>
                </a:solidFill>
                <a:latin typeface="Calibri"/>
                <a:cs typeface="Calibri"/>
              </a:rPr>
              <a:t>r</a:t>
            </a:r>
            <a:r>
              <a:rPr sz="2900" dirty="0">
                <a:solidFill>
                  <a:srgbClr val="838686"/>
                </a:solidFill>
                <a:latin typeface="Calibri"/>
                <a:cs typeface="Calibri"/>
              </a:rPr>
              <a:t>iva</a:t>
            </a:r>
            <a:r>
              <a:rPr sz="2900" spc="15" dirty="0">
                <a:solidFill>
                  <a:srgbClr val="838686"/>
                </a:solidFill>
                <a:latin typeface="Calibri"/>
                <a:cs typeface="Calibri"/>
              </a:rPr>
              <a:t>c</a:t>
            </a:r>
            <a:r>
              <a:rPr sz="2900" dirty="0">
                <a:solidFill>
                  <a:srgbClr val="838686"/>
                </a:solidFill>
                <a:latin typeface="Calibri"/>
                <a:cs typeface="Calibri"/>
              </a:rPr>
              <a:t>y</a:t>
            </a:r>
            <a:r>
              <a:rPr sz="2900" spc="-60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2900" spc="-20" dirty="0">
                <a:solidFill>
                  <a:srgbClr val="838686"/>
                </a:solidFill>
                <a:latin typeface="Calibri"/>
                <a:cs typeface="Calibri"/>
              </a:rPr>
              <a:t>o</a:t>
            </a:r>
            <a:r>
              <a:rPr sz="2900" dirty="0">
                <a:solidFill>
                  <a:srgbClr val="838686"/>
                </a:solidFill>
                <a:latin typeface="Calibri"/>
                <a:cs typeface="Calibri"/>
              </a:rPr>
              <a:t>f</a:t>
            </a:r>
            <a:r>
              <a:rPr sz="2900" spc="-30" dirty="0">
                <a:solidFill>
                  <a:srgbClr val="838686"/>
                </a:solidFill>
                <a:latin typeface="Calibri"/>
                <a:cs typeface="Calibri"/>
              </a:rPr>
              <a:t> w</a:t>
            </a:r>
            <a:r>
              <a:rPr sz="2900" spc="-25" dirty="0">
                <a:solidFill>
                  <a:srgbClr val="838686"/>
                </a:solidFill>
                <a:latin typeface="Calibri"/>
                <a:cs typeface="Calibri"/>
              </a:rPr>
              <a:t>r</a:t>
            </a:r>
            <a:r>
              <a:rPr sz="2900" dirty="0">
                <a:solidFill>
                  <a:srgbClr val="838686"/>
                </a:solidFill>
                <a:latin typeface="Calibri"/>
                <a:cs typeface="Calibri"/>
              </a:rPr>
              <a:t>it</a:t>
            </a:r>
            <a:r>
              <a:rPr sz="2900" spc="20" dirty="0">
                <a:solidFill>
                  <a:srgbClr val="838686"/>
                </a:solidFill>
                <a:latin typeface="Calibri"/>
                <a:cs typeface="Calibri"/>
              </a:rPr>
              <a:t>t</a:t>
            </a:r>
            <a:r>
              <a:rPr sz="2900" dirty="0">
                <a:solidFill>
                  <a:srgbClr val="838686"/>
                </a:solidFill>
                <a:latin typeface="Calibri"/>
                <a:cs typeface="Calibri"/>
              </a:rPr>
              <a:t>en </a:t>
            </a:r>
            <a:r>
              <a:rPr sz="2900" spc="-35" dirty="0">
                <a:solidFill>
                  <a:srgbClr val="838686"/>
                </a:solidFill>
                <a:latin typeface="Calibri"/>
                <a:cs typeface="Calibri"/>
              </a:rPr>
              <a:t>w</a:t>
            </a:r>
            <a:r>
              <a:rPr sz="2900" spc="-20" dirty="0">
                <a:solidFill>
                  <a:srgbClr val="838686"/>
                </a:solidFill>
                <a:latin typeface="Calibri"/>
                <a:cs typeface="Calibri"/>
              </a:rPr>
              <a:t>o</a:t>
            </a:r>
            <a:r>
              <a:rPr sz="2900" spc="-25" dirty="0">
                <a:solidFill>
                  <a:srgbClr val="838686"/>
                </a:solidFill>
                <a:latin typeface="Calibri"/>
                <a:cs typeface="Calibri"/>
              </a:rPr>
              <a:t>r</a:t>
            </a:r>
            <a:r>
              <a:rPr sz="2900" dirty="0">
                <a:solidFill>
                  <a:srgbClr val="838686"/>
                </a:solidFill>
                <a:latin typeface="Calibri"/>
                <a:cs typeface="Calibri"/>
              </a:rPr>
              <a:t>d</a:t>
            </a:r>
            <a:endParaRPr sz="2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210"/>
              </a:spcBef>
            </a:pPr>
            <a:r>
              <a:rPr sz="3000" spc="30" dirty="0">
                <a:solidFill>
                  <a:srgbClr val="34A4DA"/>
                </a:solidFill>
                <a:latin typeface="Cambria Math"/>
                <a:cs typeface="Cambria Math"/>
              </a:rPr>
              <a:t>▸</a:t>
            </a:r>
            <a:r>
              <a:rPr sz="3000" spc="-165" dirty="0">
                <a:solidFill>
                  <a:srgbClr val="34A4DA"/>
                </a:solidFill>
                <a:latin typeface="Cambria Math"/>
                <a:cs typeface="Cambria Math"/>
              </a:rPr>
              <a:t> </a:t>
            </a:r>
            <a:r>
              <a:rPr sz="2900" spc="-20" dirty="0">
                <a:solidFill>
                  <a:srgbClr val="838686"/>
                </a:solidFill>
                <a:latin typeface="Calibri"/>
                <a:cs typeface="Calibri"/>
              </a:rPr>
              <a:t>202</a:t>
            </a:r>
            <a:r>
              <a:rPr sz="2900" dirty="0">
                <a:solidFill>
                  <a:srgbClr val="838686"/>
                </a:solidFill>
                <a:latin typeface="Calibri"/>
                <a:cs typeface="Calibri"/>
              </a:rPr>
              <a:t>a </a:t>
            </a:r>
            <a:r>
              <a:rPr sz="2900" spc="-5" dirty="0">
                <a:solidFill>
                  <a:srgbClr val="838686"/>
                </a:solidFill>
                <a:latin typeface="Calibri"/>
                <a:cs typeface="Calibri"/>
              </a:rPr>
              <a:t>D</a:t>
            </a:r>
            <a:r>
              <a:rPr sz="2900" spc="-20" dirty="0">
                <a:solidFill>
                  <a:srgbClr val="838686"/>
                </a:solidFill>
                <a:latin typeface="Calibri"/>
                <a:cs typeface="Calibri"/>
              </a:rPr>
              <a:t>a</a:t>
            </a:r>
            <a:r>
              <a:rPr sz="2900" spc="10" dirty="0">
                <a:solidFill>
                  <a:srgbClr val="838686"/>
                </a:solidFill>
                <a:latin typeface="Calibri"/>
                <a:cs typeface="Calibri"/>
              </a:rPr>
              <a:t>t</a:t>
            </a:r>
            <a:r>
              <a:rPr sz="2900" dirty="0">
                <a:solidFill>
                  <a:srgbClr val="838686"/>
                </a:solidFill>
                <a:latin typeface="Calibri"/>
                <a:cs typeface="Calibri"/>
              </a:rPr>
              <a:t>a e</a:t>
            </a:r>
            <a:r>
              <a:rPr sz="2900" spc="-15" dirty="0">
                <a:solidFill>
                  <a:srgbClr val="838686"/>
                </a:solidFill>
                <a:latin typeface="Calibri"/>
                <a:cs typeface="Calibri"/>
              </a:rPr>
              <a:t>s</a:t>
            </a:r>
            <a:r>
              <a:rPr sz="2900" spc="-5" dirty="0">
                <a:solidFill>
                  <a:srgbClr val="838686"/>
                </a:solidFill>
                <a:latin typeface="Calibri"/>
                <a:cs typeface="Calibri"/>
              </a:rPr>
              <a:t>p</a:t>
            </a:r>
            <a:r>
              <a:rPr sz="2900" spc="-20" dirty="0">
                <a:solidFill>
                  <a:srgbClr val="838686"/>
                </a:solidFill>
                <a:latin typeface="Calibri"/>
                <a:cs typeface="Calibri"/>
              </a:rPr>
              <a:t>io</a:t>
            </a:r>
            <a:r>
              <a:rPr sz="2900" spc="-5" dirty="0">
                <a:solidFill>
                  <a:srgbClr val="838686"/>
                </a:solidFill>
                <a:latin typeface="Calibri"/>
                <a:cs typeface="Calibri"/>
              </a:rPr>
              <a:t>n</a:t>
            </a:r>
            <a:r>
              <a:rPr sz="2900" spc="-20" dirty="0">
                <a:solidFill>
                  <a:srgbClr val="838686"/>
                </a:solidFill>
                <a:latin typeface="Calibri"/>
                <a:cs typeface="Calibri"/>
              </a:rPr>
              <a:t>a</a:t>
            </a:r>
            <a:r>
              <a:rPr sz="2900" spc="15" dirty="0">
                <a:solidFill>
                  <a:srgbClr val="838686"/>
                </a:solidFill>
                <a:latin typeface="Calibri"/>
                <a:cs typeface="Calibri"/>
              </a:rPr>
              <a:t>g</a:t>
            </a:r>
            <a:r>
              <a:rPr sz="2900" dirty="0">
                <a:solidFill>
                  <a:srgbClr val="838686"/>
                </a:solidFill>
                <a:latin typeface="Calibri"/>
                <a:cs typeface="Calibri"/>
              </a:rPr>
              <a:t>e</a:t>
            </a:r>
            <a:endParaRPr sz="2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40"/>
              </a:spcBef>
            </a:pPr>
            <a:r>
              <a:rPr sz="3000" spc="30" dirty="0">
                <a:solidFill>
                  <a:srgbClr val="34A4DA"/>
                </a:solidFill>
                <a:latin typeface="Cambria Math"/>
                <a:cs typeface="Cambria Math"/>
              </a:rPr>
              <a:t>▸</a:t>
            </a:r>
            <a:r>
              <a:rPr sz="3000" spc="-165" dirty="0">
                <a:solidFill>
                  <a:srgbClr val="34A4DA"/>
                </a:solidFill>
                <a:latin typeface="Cambria Math"/>
                <a:cs typeface="Cambria Math"/>
              </a:rPr>
              <a:t> </a:t>
            </a:r>
            <a:r>
              <a:rPr sz="2900" spc="-20" dirty="0">
                <a:solidFill>
                  <a:srgbClr val="838686"/>
                </a:solidFill>
                <a:latin typeface="Calibri"/>
                <a:cs typeface="Calibri"/>
              </a:rPr>
              <a:t>202</a:t>
            </a:r>
            <a:r>
              <a:rPr sz="2900" dirty="0">
                <a:solidFill>
                  <a:srgbClr val="838686"/>
                </a:solidFill>
                <a:latin typeface="Calibri"/>
                <a:cs typeface="Calibri"/>
              </a:rPr>
              <a:t>b</a:t>
            </a:r>
            <a:r>
              <a:rPr sz="2900" spc="-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2900" spc="5" dirty="0">
                <a:solidFill>
                  <a:srgbClr val="838686"/>
                </a:solidFill>
                <a:latin typeface="Calibri"/>
                <a:cs typeface="Calibri"/>
              </a:rPr>
              <a:t>P</a:t>
            </a:r>
            <a:r>
              <a:rPr sz="2900" spc="-5" dirty="0">
                <a:solidFill>
                  <a:srgbClr val="838686"/>
                </a:solidFill>
                <a:latin typeface="Calibri"/>
                <a:cs typeface="Calibri"/>
              </a:rPr>
              <a:t>h</a:t>
            </a:r>
            <a:r>
              <a:rPr sz="2900" spc="-20" dirty="0">
                <a:solidFill>
                  <a:srgbClr val="838686"/>
                </a:solidFill>
                <a:latin typeface="Calibri"/>
                <a:cs typeface="Calibri"/>
              </a:rPr>
              <a:t>i</a:t>
            </a:r>
            <a:r>
              <a:rPr sz="2900" spc="-15" dirty="0">
                <a:solidFill>
                  <a:srgbClr val="838686"/>
                </a:solidFill>
                <a:latin typeface="Calibri"/>
                <a:cs typeface="Calibri"/>
              </a:rPr>
              <a:t>s</a:t>
            </a:r>
            <a:r>
              <a:rPr sz="2900" spc="-5" dirty="0">
                <a:solidFill>
                  <a:srgbClr val="838686"/>
                </a:solidFill>
                <a:latin typeface="Calibri"/>
                <a:cs typeface="Calibri"/>
              </a:rPr>
              <a:t>h</a:t>
            </a:r>
            <a:r>
              <a:rPr sz="2900" spc="-20" dirty="0">
                <a:solidFill>
                  <a:srgbClr val="838686"/>
                </a:solidFill>
                <a:latin typeface="Calibri"/>
                <a:cs typeface="Calibri"/>
              </a:rPr>
              <a:t>i</a:t>
            </a:r>
            <a:r>
              <a:rPr sz="2900" spc="-5" dirty="0">
                <a:solidFill>
                  <a:srgbClr val="838686"/>
                </a:solidFill>
                <a:latin typeface="Calibri"/>
                <a:cs typeface="Calibri"/>
              </a:rPr>
              <a:t>ng</a:t>
            </a:r>
            <a:endParaRPr sz="2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210"/>
              </a:spcBef>
            </a:pPr>
            <a:r>
              <a:rPr sz="3000" spc="30" dirty="0">
                <a:solidFill>
                  <a:srgbClr val="34A4DA"/>
                </a:solidFill>
                <a:latin typeface="Cambria Math"/>
                <a:cs typeface="Cambria Math"/>
              </a:rPr>
              <a:t>▸</a:t>
            </a:r>
            <a:r>
              <a:rPr sz="3000" spc="-165" dirty="0">
                <a:solidFill>
                  <a:srgbClr val="34A4DA"/>
                </a:solidFill>
                <a:latin typeface="Cambria Math"/>
                <a:cs typeface="Cambria Math"/>
              </a:rPr>
              <a:t> </a:t>
            </a:r>
            <a:r>
              <a:rPr sz="2900" spc="-20" dirty="0">
                <a:solidFill>
                  <a:srgbClr val="838686"/>
                </a:solidFill>
                <a:latin typeface="Calibri"/>
                <a:cs typeface="Calibri"/>
              </a:rPr>
              <a:t>202</a:t>
            </a:r>
            <a:r>
              <a:rPr sz="2900" dirty="0">
                <a:solidFill>
                  <a:srgbClr val="838686"/>
                </a:solidFill>
                <a:latin typeface="Calibri"/>
                <a:cs typeface="Calibri"/>
              </a:rPr>
              <a:t>c</a:t>
            </a:r>
            <a:r>
              <a:rPr sz="2900" spc="20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2900" spc="-30" dirty="0">
                <a:solidFill>
                  <a:srgbClr val="838686"/>
                </a:solidFill>
                <a:latin typeface="Calibri"/>
                <a:cs typeface="Calibri"/>
              </a:rPr>
              <a:t>A</a:t>
            </a:r>
            <a:r>
              <a:rPr sz="2900" spc="20" dirty="0">
                <a:solidFill>
                  <a:srgbClr val="838686"/>
                </a:solidFill>
                <a:latin typeface="Calibri"/>
                <a:cs typeface="Calibri"/>
              </a:rPr>
              <a:t>c</a:t>
            </a:r>
            <a:r>
              <a:rPr sz="2900" spc="10" dirty="0">
                <a:solidFill>
                  <a:srgbClr val="838686"/>
                </a:solidFill>
                <a:latin typeface="Calibri"/>
                <a:cs typeface="Calibri"/>
              </a:rPr>
              <a:t>t</a:t>
            </a:r>
            <a:r>
              <a:rPr sz="2900" dirty="0">
                <a:solidFill>
                  <a:srgbClr val="838686"/>
                </a:solidFill>
                <a:latin typeface="Calibri"/>
                <a:cs typeface="Calibri"/>
              </a:rPr>
              <a:t>s</a:t>
            </a:r>
            <a:r>
              <a:rPr sz="2900" spc="-1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2900" spc="-5" dirty="0">
                <a:solidFill>
                  <a:srgbClr val="838686"/>
                </a:solidFill>
                <a:latin typeface="Calibri"/>
                <a:cs typeface="Calibri"/>
              </a:rPr>
              <a:t>p</a:t>
            </a:r>
            <a:r>
              <a:rPr sz="2900" spc="-35" dirty="0">
                <a:solidFill>
                  <a:srgbClr val="838686"/>
                </a:solidFill>
                <a:latin typeface="Calibri"/>
                <a:cs typeface="Calibri"/>
              </a:rPr>
              <a:t>r</a:t>
            </a:r>
            <a:r>
              <a:rPr sz="2900" dirty="0">
                <a:solidFill>
                  <a:srgbClr val="838686"/>
                </a:solidFill>
                <a:latin typeface="Calibri"/>
                <a:cs typeface="Calibri"/>
              </a:rPr>
              <a:t>ep</a:t>
            </a:r>
            <a:r>
              <a:rPr sz="2900" spc="-10" dirty="0">
                <a:solidFill>
                  <a:srgbClr val="838686"/>
                </a:solidFill>
                <a:latin typeface="Calibri"/>
                <a:cs typeface="Calibri"/>
              </a:rPr>
              <a:t>a</a:t>
            </a:r>
            <a:r>
              <a:rPr sz="2900" spc="-25" dirty="0">
                <a:solidFill>
                  <a:srgbClr val="838686"/>
                </a:solidFill>
                <a:latin typeface="Calibri"/>
                <a:cs typeface="Calibri"/>
              </a:rPr>
              <a:t>r</a:t>
            </a:r>
            <a:r>
              <a:rPr sz="2900" dirty="0">
                <a:solidFill>
                  <a:srgbClr val="838686"/>
                </a:solidFill>
                <a:latin typeface="Calibri"/>
                <a:cs typeface="Calibri"/>
              </a:rPr>
              <a:t>a</a:t>
            </a:r>
            <a:r>
              <a:rPr sz="2900" spc="5" dirty="0">
                <a:solidFill>
                  <a:srgbClr val="838686"/>
                </a:solidFill>
                <a:latin typeface="Calibri"/>
                <a:cs typeface="Calibri"/>
              </a:rPr>
              <a:t>t</a:t>
            </a:r>
            <a:r>
              <a:rPr sz="2900" spc="-20" dirty="0">
                <a:solidFill>
                  <a:srgbClr val="838686"/>
                </a:solidFill>
                <a:latin typeface="Calibri"/>
                <a:cs typeface="Calibri"/>
              </a:rPr>
              <a:t>o</a:t>
            </a:r>
            <a:r>
              <a:rPr sz="2900" spc="-25" dirty="0">
                <a:solidFill>
                  <a:srgbClr val="838686"/>
                </a:solidFill>
                <a:latin typeface="Calibri"/>
                <a:cs typeface="Calibri"/>
              </a:rPr>
              <a:t>r</a:t>
            </a:r>
            <a:r>
              <a:rPr sz="2900" dirty="0">
                <a:solidFill>
                  <a:srgbClr val="838686"/>
                </a:solidFill>
                <a:latin typeface="Calibri"/>
                <a:cs typeface="Calibri"/>
              </a:rPr>
              <a:t>y </a:t>
            </a:r>
            <a:r>
              <a:rPr sz="2900" spc="20" dirty="0">
                <a:solidFill>
                  <a:srgbClr val="838686"/>
                </a:solidFill>
                <a:latin typeface="Calibri"/>
                <a:cs typeface="Calibri"/>
              </a:rPr>
              <a:t>t</a:t>
            </a:r>
            <a:r>
              <a:rPr sz="2900" dirty="0">
                <a:solidFill>
                  <a:srgbClr val="838686"/>
                </a:solidFill>
                <a:latin typeface="Calibri"/>
                <a:cs typeface="Calibri"/>
              </a:rPr>
              <a:t>o</a:t>
            </a:r>
            <a:r>
              <a:rPr sz="2900" spc="-80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2900" spc="-5" dirty="0">
                <a:solidFill>
                  <a:srgbClr val="838686"/>
                </a:solidFill>
                <a:latin typeface="Calibri"/>
                <a:cs typeface="Calibri"/>
              </a:rPr>
              <a:t>d</a:t>
            </a:r>
            <a:r>
              <a:rPr sz="2900" spc="-20" dirty="0">
                <a:solidFill>
                  <a:srgbClr val="838686"/>
                </a:solidFill>
                <a:latin typeface="Calibri"/>
                <a:cs typeface="Calibri"/>
              </a:rPr>
              <a:t>a</a:t>
            </a:r>
            <a:r>
              <a:rPr sz="2900" spc="10" dirty="0">
                <a:solidFill>
                  <a:srgbClr val="838686"/>
                </a:solidFill>
                <a:latin typeface="Calibri"/>
                <a:cs typeface="Calibri"/>
              </a:rPr>
              <a:t>t</a:t>
            </a:r>
            <a:r>
              <a:rPr sz="2900" dirty="0">
                <a:solidFill>
                  <a:srgbClr val="838686"/>
                </a:solidFill>
                <a:latin typeface="Calibri"/>
                <a:cs typeface="Calibri"/>
              </a:rPr>
              <a:t>a e</a:t>
            </a:r>
            <a:r>
              <a:rPr sz="2900" spc="-15" dirty="0">
                <a:solidFill>
                  <a:srgbClr val="838686"/>
                </a:solidFill>
                <a:latin typeface="Calibri"/>
                <a:cs typeface="Calibri"/>
              </a:rPr>
              <a:t>s</a:t>
            </a:r>
            <a:r>
              <a:rPr sz="2900" spc="-5" dirty="0">
                <a:solidFill>
                  <a:srgbClr val="838686"/>
                </a:solidFill>
                <a:latin typeface="Calibri"/>
                <a:cs typeface="Calibri"/>
              </a:rPr>
              <a:t>p</a:t>
            </a:r>
            <a:r>
              <a:rPr sz="2900" spc="-20" dirty="0">
                <a:solidFill>
                  <a:srgbClr val="838686"/>
                </a:solidFill>
                <a:latin typeface="Calibri"/>
                <a:cs typeface="Calibri"/>
              </a:rPr>
              <a:t>io</a:t>
            </a:r>
            <a:r>
              <a:rPr sz="2900" spc="-5" dirty="0">
                <a:solidFill>
                  <a:srgbClr val="838686"/>
                </a:solidFill>
                <a:latin typeface="Calibri"/>
                <a:cs typeface="Calibri"/>
              </a:rPr>
              <a:t>n</a:t>
            </a:r>
            <a:r>
              <a:rPr sz="2900" spc="-20" dirty="0">
                <a:solidFill>
                  <a:srgbClr val="838686"/>
                </a:solidFill>
                <a:latin typeface="Calibri"/>
                <a:cs typeface="Calibri"/>
              </a:rPr>
              <a:t>a</a:t>
            </a:r>
            <a:r>
              <a:rPr sz="2900" spc="15" dirty="0">
                <a:solidFill>
                  <a:srgbClr val="838686"/>
                </a:solidFill>
                <a:latin typeface="Calibri"/>
                <a:cs typeface="Calibri"/>
              </a:rPr>
              <a:t>g</a:t>
            </a:r>
            <a:r>
              <a:rPr sz="2900" dirty="0">
                <a:solidFill>
                  <a:srgbClr val="838686"/>
                </a:solidFill>
                <a:latin typeface="Calibri"/>
                <a:cs typeface="Calibri"/>
              </a:rPr>
              <a:t>e</a:t>
            </a:r>
            <a:r>
              <a:rPr sz="2900" spc="-5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838686"/>
                </a:solidFill>
                <a:latin typeface="Calibri"/>
                <a:cs typeface="Calibri"/>
              </a:rPr>
              <a:t>&amp;</a:t>
            </a:r>
            <a:r>
              <a:rPr sz="2900" spc="-6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2900" spc="-5" dirty="0">
                <a:solidFill>
                  <a:srgbClr val="838686"/>
                </a:solidFill>
                <a:latin typeface="Calibri"/>
                <a:cs typeface="Calibri"/>
              </a:rPr>
              <a:t>p</a:t>
            </a:r>
            <a:r>
              <a:rPr sz="2900" spc="-20" dirty="0">
                <a:solidFill>
                  <a:srgbClr val="838686"/>
                </a:solidFill>
                <a:latin typeface="Calibri"/>
                <a:cs typeface="Calibri"/>
              </a:rPr>
              <a:t>h</a:t>
            </a:r>
            <a:r>
              <a:rPr sz="2900" dirty="0">
                <a:solidFill>
                  <a:srgbClr val="838686"/>
                </a:solidFill>
                <a:latin typeface="Calibri"/>
                <a:cs typeface="Calibri"/>
              </a:rPr>
              <a:t>i</a:t>
            </a:r>
            <a:r>
              <a:rPr sz="2900" spc="-25" dirty="0">
                <a:solidFill>
                  <a:srgbClr val="838686"/>
                </a:solidFill>
                <a:latin typeface="Calibri"/>
                <a:cs typeface="Calibri"/>
              </a:rPr>
              <a:t>s</a:t>
            </a:r>
            <a:r>
              <a:rPr sz="2900" spc="-5" dirty="0">
                <a:solidFill>
                  <a:srgbClr val="838686"/>
                </a:solidFill>
                <a:latin typeface="Calibri"/>
                <a:cs typeface="Calibri"/>
              </a:rPr>
              <a:t>h</a:t>
            </a:r>
            <a:r>
              <a:rPr sz="2900" spc="-20" dirty="0">
                <a:solidFill>
                  <a:srgbClr val="838686"/>
                </a:solidFill>
                <a:latin typeface="Calibri"/>
                <a:cs typeface="Calibri"/>
              </a:rPr>
              <a:t>i</a:t>
            </a:r>
            <a:r>
              <a:rPr sz="2900" spc="-5" dirty="0">
                <a:solidFill>
                  <a:srgbClr val="838686"/>
                </a:solidFill>
                <a:latin typeface="Calibri"/>
                <a:cs typeface="Calibri"/>
              </a:rPr>
              <a:t>ng</a:t>
            </a:r>
            <a:endParaRPr sz="2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40"/>
              </a:spcBef>
            </a:pPr>
            <a:r>
              <a:rPr sz="3000" spc="30" dirty="0">
                <a:solidFill>
                  <a:srgbClr val="34A4DA"/>
                </a:solidFill>
                <a:latin typeface="Cambria Math"/>
                <a:cs typeface="Cambria Math"/>
              </a:rPr>
              <a:t>▸</a:t>
            </a:r>
            <a:r>
              <a:rPr sz="3000" spc="-165" dirty="0">
                <a:solidFill>
                  <a:srgbClr val="34A4DA"/>
                </a:solidFill>
                <a:latin typeface="Cambria Math"/>
                <a:cs typeface="Cambria Math"/>
              </a:rPr>
              <a:t> </a:t>
            </a:r>
            <a:r>
              <a:rPr sz="2900" spc="-20" dirty="0">
                <a:solidFill>
                  <a:srgbClr val="838686"/>
                </a:solidFill>
                <a:latin typeface="Calibri"/>
                <a:cs typeface="Calibri"/>
              </a:rPr>
              <a:t>202</a:t>
            </a:r>
            <a:r>
              <a:rPr sz="2900" dirty="0">
                <a:solidFill>
                  <a:srgbClr val="838686"/>
                </a:solidFill>
                <a:latin typeface="Calibri"/>
                <a:cs typeface="Calibri"/>
              </a:rPr>
              <a:t>d</a:t>
            </a:r>
            <a:r>
              <a:rPr sz="2900" spc="-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2900" spc="-35" dirty="0">
                <a:solidFill>
                  <a:srgbClr val="838686"/>
                </a:solidFill>
                <a:latin typeface="Calibri"/>
                <a:cs typeface="Calibri"/>
              </a:rPr>
              <a:t>H</a:t>
            </a:r>
            <a:r>
              <a:rPr sz="2900" dirty="0">
                <a:solidFill>
                  <a:srgbClr val="838686"/>
                </a:solidFill>
                <a:latin typeface="Calibri"/>
                <a:cs typeface="Calibri"/>
              </a:rPr>
              <a:t>a</a:t>
            </a:r>
            <a:r>
              <a:rPr sz="2900" spc="-15" dirty="0">
                <a:solidFill>
                  <a:srgbClr val="838686"/>
                </a:solidFill>
                <a:latin typeface="Calibri"/>
                <a:cs typeface="Calibri"/>
              </a:rPr>
              <a:t>n</a:t>
            </a:r>
            <a:r>
              <a:rPr sz="2900" spc="-5" dirty="0">
                <a:solidFill>
                  <a:srgbClr val="838686"/>
                </a:solidFill>
                <a:latin typeface="Calibri"/>
                <a:cs typeface="Calibri"/>
              </a:rPr>
              <a:t>d</a:t>
            </a:r>
            <a:r>
              <a:rPr sz="2900" spc="-20" dirty="0">
                <a:solidFill>
                  <a:srgbClr val="838686"/>
                </a:solidFill>
                <a:latin typeface="Calibri"/>
                <a:cs typeface="Calibri"/>
              </a:rPr>
              <a:t>l</a:t>
            </a:r>
            <a:r>
              <a:rPr sz="2900" dirty="0">
                <a:solidFill>
                  <a:srgbClr val="838686"/>
                </a:solidFill>
                <a:latin typeface="Calibri"/>
                <a:cs typeface="Calibri"/>
              </a:rPr>
              <a:t>i</a:t>
            </a:r>
            <a:r>
              <a:rPr sz="2900" spc="-20" dirty="0">
                <a:solidFill>
                  <a:srgbClr val="838686"/>
                </a:solidFill>
                <a:latin typeface="Calibri"/>
                <a:cs typeface="Calibri"/>
              </a:rPr>
              <a:t>n</a:t>
            </a:r>
            <a:r>
              <a:rPr sz="2900" dirty="0">
                <a:solidFill>
                  <a:srgbClr val="838686"/>
                </a:solidFill>
                <a:latin typeface="Calibri"/>
                <a:cs typeface="Calibri"/>
              </a:rPr>
              <a:t>g</a:t>
            </a:r>
            <a:r>
              <a:rPr sz="2900" spc="1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2900" spc="-15" dirty="0">
                <a:solidFill>
                  <a:srgbClr val="838686"/>
                </a:solidFill>
                <a:latin typeface="Calibri"/>
                <a:cs typeface="Calibri"/>
              </a:rPr>
              <a:t>s</a:t>
            </a:r>
            <a:r>
              <a:rPr sz="2900" spc="10" dirty="0">
                <a:solidFill>
                  <a:srgbClr val="838686"/>
                </a:solidFill>
                <a:latin typeface="Calibri"/>
                <a:cs typeface="Calibri"/>
              </a:rPr>
              <a:t>t</a:t>
            </a:r>
            <a:r>
              <a:rPr sz="2900" spc="-20" dirty="0">
                <a:solidFill>
                  <a:srgbClr val="838686"/>
                </a:solidFill>
                <a:latin typeface="Calibri"/>
                <a:cs typeface="Calibri"/>
              </a:rPr>
              <a:t>o</a:t>
            </a:r>
            <a:r>
              <a:rPr sz="2900" dirty="0">
                <a:solidFill>
                  <a:srgbClr val="838686"/>
                </a:solidFill>
                <a:latin typeface="Calibri"/>
                <a:cs typeface="Calibri"/>
              </a:rPr>
              <a:t>l</a:t>
            </a:r>
            <a:r>
              <a:rPr sz="2900" spc="-20" dirty="0">
                <a:solidFill>
                  <a:srgbClr val="838686"/>
                </a:solidFill>
                <a:latin typeface="Calibri"/>
                <a:cs typeface="Calibri"/>
              </a:rPr>
              <a:t>l</a:t>
            </a:r>
            <a:r>
              <a:rPr sz="2900" dirty="0">
                <a:solidFill>
                  <a:srgbClr val="838686"/>
                </a:solidFill>
                <a:latin typeface="Calibri"/>
                <a:cs typeface="Calibri"/>
              </a:rPr>
              <a:t>en </a:t>
            </a:r>
            <a:r>
              <a:rPr sz="2900" spc="-5" dirty="0">
                <a:solidFill>
                  <a:srgbClr val="838686"/>
                </a:solidFill>
                <a:latin typeface="Calibri"/>
                <a:cs typeface="Calibri"/>
              </a:rPr>
              <a:t>d</a:t>
            </a:r>
            <a:r>
              <a:rPr sz="2900" spc="-20" dirty="0">
                <a:solidFill>
                  <a:srgbClr val="838686"/>
                </a:solidFill>
                <a:latin typeface="Calibri"/>
                <a:cs typeface="Calibri"/>
              </a:rPr>
              <a:t>a</a:t>
            </a:r>
            <a:r>
              <a:rPr sz="2900" spc="10" dirty="0">
                <a:solidFill>
                  <a:srgbClr val="838686"/>
                </a:solidFill>
                <a:latin typeface="Calibri"/>
                <a:cs typeface="Calibri"/>
              </a:rPr>
              <a:t>t</a:t>
            </a:r>
            <a:r>
              <a:rPr sz="2900" dirty="0">
                <a:solidFill>
                  <a:srgbClr val="838686"/>
                </a:solidFill>
                <a:latin typeface="Calibri"/>
                <a:cs typeface="Calibri"/>
              </a:rPr>
              <a:t>a</a:t>
            </a:r>
            <a:endParaRPr sz="2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210"/>
              </a:spcBef>
            </a:pPr>
            <a:r>
              <a:rPr sz="3000" spc="30" dirty="0">
                <a:solidFill>
                  <a:srgbClr val="34A4DA"/>
                </a:solidFill>
                <a:latin typeface="Cambria Math"/>
                <a:cs typeface="Cambria Math"/>
              </a:rPr>
              <a:t>▸</a:t>
            </a:r>
            <a:r>
              <a:rPr sz="3000" spc="-165" dirty="0">
                <a:solidFill>
                  <a:srgbClr val="34A4DA"/>
                </a:solidFill>
                <a:latin typeface="Cambria Math"/>
                <a:cs typeface="Cambria Math"/>
              </a:rPr>
              <a:t> </a:t>
            </a:r>
            <a:r>
              <a:rPr sz="2900" spc="-25" dirty="0">
                <a:solidFill>
                  <a:srgbClr val="838686"/>
                </a:solidFill>
                <a:latin typeface="Calibri"/>
                <a:cs typeface="Calibri"/>
              </a:rPr>
              <a:t>20</a:t>
            </a:r>
            <a:r>
              <a:rPr sz="2900" dirty="0">
                <a:solidFill>
                  <a:srgbClr val="838686"/>
                </a:solidFill>
                <a:latin typeface="Calibri"/>
                <a:cs typeface="Calibri"/>
              </a:rPr>
              <a:t>3</a:t>
            </a:r>
            <a:r>
              <a:rPr sz="2900" spc="-2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2900" spc="-5" dirty="0">
                <a:solidFill>
                  <a:srgbClr val="838686"/>
                </a:solidFill>
                <a:latin typeface="Calibri"/>
                <a:cs typeface="Calibri"/>
              </a:rPr>
              <a:t>Vi</a:t>
            </a:r>
            <a:r>
              <a:rPr sz="2900" spc="-25" dirty="0">
                <a:solidFill>
                  <a:srgbClr val="838686"/>
                </a:solidFill>
                <a:latin typeface="Calibri"/>
                <a:cs typeface="Calibri"/>
              </a:rPr>
              <a:t>o</a:t>
            </a:r>
            <a:r>
              <a:rPr sz="2900" spc="-10" dirty="0">
                <a:solidFill>
                  <a:srgbClr val="838686"/>
                </a:solidFill>
                <a:latin typeface="Calibri"/>
                <a:cs typeface="Calibri"/>
              </a:rPr>
              <a:t>l</a:t>
            </a:r>
            <a:r>
              <a:rPr sz="2900" dirty="0">
                <a:solidFill>
                  <a:srgbClr val="838686"/>
                </a:solidFill>
                <a:latin typeface="Calibri"/>
                <a:cs typeface="Calibri"/>
              </a:rPr>
              <a:t>a</a:t>
            </a:r>
            <a:r>
              <a:rPr sz="2900" spc="5" dirty="0">
                <a:solidFill>
                  <a:srgbClr val="838686"/>
                </a:solidFill>
                <a:latin typeface="Calibri"/>
                <a:cs typeface="Calibri"/>
              </a:rPr>
              <a:t>t</a:t>
            </a:r>
            <a:r>
              <a:rPr sz="2900" spc="-10" dirty="0">
                <a:solidFill>
                  <a:srgbClr val="838686"/>
                </a:solidFill>
                <a:latin typeface="Calibri"/>
                <a:cs typeface="Calibri"/>
              </a:rPr>
              <a:t>i</a:t>
            </a:r>
            <a:r>
              <a:rPr sz="2900" spc="-20" dirty="0">
                <a:solidFill>
                  <a:srgbClr val="838686"/>
                </a:solidFill>
                <a:latin typeface="Calibri"/>
                <a:cs typeface="Calibri"/>
              </a:rPr>
              <a:t>o</a:t>
            </a:r>
            <a:r>
              <a:rPr sz="2900" dirty="0">
                <a:solidFill>
                  <a:srgbClr val="838686"/>
                </a:solidFill>
                <a:latin typeface="Calibri"/>
                <a:cs typeface="Calibri"/>
              </a:rPr>
              <a:t>n</a:t>
            </a:r>
            <a:r>
              <a:rPr sz="2900" spc="-10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2900" spc="-15" dirty="0">
                <a:solidFill>
                  <a:srgbClr val="838686"/>
                </a:solidFill>
                <a:latin typeface="Calibri"/>
                <a:cs typeface="Calibri"/>
              </a:rPr>
              <a:t>o</a:t>
            </a:r>
            <a:r>
              <a:rPr sz="2900" dirty="0">
                <a:solidFill>
                  <a:srgbClr val="838686"/>
                </a:solidFill>
                <a:latin typeface="Calibri"/>
                <a:cs typeface="Calibri"/>
              </a:rPr>
              <a:t>f</a:t>
            </a:r>
            <a:r>
              <a:rPr sz="2900" spc="-30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2900" spc="-5" dirty="0">
                <a:solidFill>
                  <a:srgbClr val="838686"/>
                </a:solidFill>
                <a:latin typeface="Calibri"/>
                <a:cs typeface="Calibri"/>
              </a:rPr>
              <a:t>p</a:t>
            </a:r>
            <a:r>
              <a:rPr sz="2900" spc="-35" dirty="0">
                <a:solidFill>
                  <a:srgbClr val="838686"/>
                </a:solidFill>
                <a:latin typeface="Calibri"/>
                <a:cs typeface="Calibri"/>
              </a:rPr>
              <a:t>r</a:t>
            </a:r>
            <a:r>
              <a:rPr sz="2900" spc="-10" dirty="0">
                <a:solidFill>
                  <a:srgbClr val="838686"/>
                </a:solidFill>
                <a:latin typeface="Calibri"/>
                <a:cs typeface="Calibri"/>
              </a:rPr>
              <a:t>i</a:t>
            </a:r>
            <a:r>
              <a:rPr sz="2900" dirty="0">
                <a:solidFill>
                  <a:srgbClr val="838686"/>
                </a:solidFill>
                <a:latin typeface="Calibri"/>
                <a:cs typeface="Calibri"/>
              </a:rPr>
              <a:t>va</a:t>
            </a:r>
            <a:r>
              <a:rPr sz="2900" spc="10" dirty="0">
                <a:solidFill>
                  <a:srgbClr val="838686"/>
                </a:solidFill>
                <a:latin typeface="Calibri"/>
                <a:cs typeface="Calibri"/>
              </a:rPr>
              <a:t>t</a:t>
            </a:r>
            <a:r>
              <a:rPr sz="2900" dirty="0">
                <a:solidFill>
                  <a:srgbClr val="838686"/>
                </a:solidFill>
                <a:latin typeface="Calibri"/>
                <a:cs typeface="Calibri"/>
              </a:rPr>
              <a:t>e </a:t>
            </a:r>
            <a:r>
              <a:rPr sz="2900" spc="-5" dirty="0">
                <a:solidFill>
                  <a:srgbClr val="838686"/>
                </a:solidFill>
                <a:latin typeface="Calibri"/>
                <a:cs typeface="Calibri"/>
              </a:rPr>
              <a:t>se</a:t>
            </a:r>
            <a:r>
              <a:rPr sz="2900" spc="15" dirty="0">
                <a:solidFill>
                  <a:srgbClr val="838686"/>
                </a:solidFill>
                <a:latin typeface="Calibri"/>
                <a:cs typeface="Calibri"/>
              </a:rPr>
              <a:t>c</a:t>
            </a:r>
            <a:r>
              <a:rPr sz="2900" spc="-30" dirty="0">
                <a:solidFill>
                  <a:srgbClr val="838686"/>
                </a:solidFill>
                <a:latin typeface="Calibri"/>
                <a:cs typeface="Calibri"/>
              </a:rPr>
              <a:t>r</a:t>
            </a:r>
            <a:r>
              <a:rPr sz="2900" dirty="0">
                <a:solidFill>
                  <a:srgbClr val="838686"/>
                </a:solidFill>
                <a:latin typeface="Calibri"/>
                <a:cs typeface="Calibri"/>
              </a:rPr>
              <a:t>e</a:t>
            </a:r>
            <a:r>
              <a:rPr sz="2900" spc="15" dirty="0">
                <a:solidFill>
                  <a:srgbClr val="838686"/>
                </a:solidFill>
                <a:latin typeface="Calibri"/>
                <a:cs typeface="Calibri"/>
              </a:rPr>
              <a:t>t</a:t>
            </a:r>
            <a:r>
              <a:rPr sz="2900" dirty="0">
                <a:solidFill>
                  <a:srgbClr val="838686"/>
                </a:solidFill>
                <a:latin typeface="Calibri"/>
                <a:cs typeface="Calibri"/>
              </a:rPr>
              <a:t>s</a:t>
            </a:r>
            <a:endParaRPr sz="2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3000" spc="30" dirty="0">
                <a:solidFill>
                  <a:srgbClr val="34A4DA"/>
                </a:solidFill>
                <a:latin typeface="Cambria Math"/>
                <a:cs typeface="Cambria Math"/>
              </a:rPr>
              <a:t>▸</a:t>
            </a:r>
            <a:r>
              <a:rPr sz="3000" spc="-165" dirty="0">
                <a:solidFill>
                  <a:srgbClr val="34A4DA"/>
                </a:solidFill>
                <a:latin typeface="Cambria Math"/>
                <a:cs typeface="Cambria Math"/>
              </a:rPr>
              <a:t> </a:t>
            </a:r>
            <a:r>
              <a:rPr sz="2900" spc="-20" dirty="0">
                <a:solidFill>
                  <a:srgbClr val="838686"/>
                </a:solidFill>
                <a:latin typeface="Calibri"/>
                <a:cs typeface="Calibri"/>
              </a:rPr>
              <a:t>20</a:t>
            </a:r>
            <a:r>
              <a:rPr sz="2900" dirty="0">
                <a:solidFill>
                  <a:srgbClr val="838686"/>
                </a:solidFill>
                <a:latin typeface="Calibri"/>
                <a:cs typeface="Calibri"/>
              </a:rPr>
              <a:t>4</a:t>
            </a:r>
            <a:r>
              <a:rPr sz="2900" spc="-20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2900" spc="-30" dirty="0">
                <a:solidFill>
                  <a:srgbClr val="838686"/>
                </a:solidFill>
                <a:latin typeface="Calibri"/>
                <a:cs typeface="Calibri"/>
              </a:rPr>
              <a:t>E</a:t>
            </a:r>
            <a:r>
              <a:rPr sz="2900" spc="-5" dirty="0">
                <a:solidFill>
                  <a:srgbClr val="838686"/>
                </a:solidFill>
                <a:latin typeface="Calibri"/>
                <a:cs typeface="Calibri"/>
              </a:rPr>
              <a:t>x</a:t>
            </a:r>
            <a:r>
              <a:rPr sz="2900" spc="-15" dirty="0">
                <a:solidFill>
                  <a:srgbClr val="838686"/>
                </a:solidFill>
                <a:latin typeface="Calibri"/>
                <a:cs typeface="Calibri"/>
              </a:rPr>
              <a:t>p</a:t>
            </a:r>
            <a:r>
              <a:rPr sz="2900" dirty="0">
                <a:solidFill>
                  <a:srgbClr val="838686"/>
                </a:solidFill>
                <a:latin typeface="Calibri"/>
                <a:cs typeface="Calibri"/>
              </a:rPr>
              <a:t>l</a:t>
            </a:r>
            <a:r>
              <a:rPr sz="2900" spc="-25" dirty="0">
                <a:solidFill>
                  <a:srgbClr val="838686"/>
                </a:solidFill>
                <a:latin typeface="Calibri"/>
                <a:cs typeface="Calibri"/>
              </a:rPr>
              <a:t>o</a:t>
            </a:r>
            <a:r>
              <a:rPr sz="2900" dirty="0">
                <a:solidFill>
                  <a:srgbClr val="838686"/>
                </a:solidFill>
                <a:latin typeface="Calibri"/>
                <a:cs typeface="Calibri"/>
              </a:rPr>
              <a:t>ita</a:t>
            </a:r>
            <a:r>
              <a:rPr sz="2900" spc="15" dirty="0">
                <a:solidFill>
                  <a:srgbClr val="838686"/>
                </a:solidFill>
                <a:latin typeface="Calibri"/>
                <a:cs typeface="Calibri"/>
              </a:rPr>
              <a:t>t</a:t>
            </a:r>
            <a:r>
              <a:rPr sz="2900" dirty="0">
                <a:solidFill>
                  <a:srgbClr val="838686"/>
                </a:solidFill>
                <a:latin typeface="Calibri"/>
                <a:cs typeface="Calibri"/>
              </a:rPr>
              <a:t>i</a:t>
            </a:r>
            <a:r>
              <a:rPr sz="2900" spc="-25" dirty="0">
                <a:solidFill>
                  <a:srgbClr val="838686"/>
                </a:solidFill>
                <a:latin typeface="Calibri"/>
                <a:cs typeface="Calibri"/>
              </a:rPr>
              <a:t>o</a:t>
            </a:r>
            <a:r>
              <a:rPr sz="2900" dirty="0">
                <a:solidFill>
                  <a:srgbClr val="838686"/>
                </a:solidFill>
                <a:latin typeface="Calibri"/>
                <a:cs typeface="Calibri"/>
              </a:rPr>
              <a:t>n</a:t>
            </a:r>
            <a:r>
              <a:rPr sz="2900" spc="-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2900" spc="-20" dirty="0">
                <a:solidFill>
                  <a:srgbClr val="838686"/>
                </a:solidFill>
                <a:latin typeface="Calibri"/>
                <a:cs typeface="Calibri"/>
              </a:rPr>
              <a:t>o</a:t>
            </a:r>
            <a:r>
              <a:rPr sz="2900" dirty="0">
                <a:solidFill>
                  <a:srgbClr val="838686"/>
                </a:solidFill>
                <a:latin typeface="Calibri"/>
                <a:cs typeface="Calibri"/>
              </a:rPr>
              <a:t>f</a:t>
            </a:r>
            <a:r>
              <a:rPr sz="2900" spc="-30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2900" spc="15" dirty="0">
                <a:solidFill>
                  <a:srgbClr val="838686"/>
                </a:solidFill>
                <a:latin typeface="Calibri"/>
                <a:cs typeface="Calibri"/>
              </a:rPr>
              <a:t>t</a:t>
            </a:r>
            <a:r>
              <a:rPr sz="2900" spc="-5" dirty="0">
                <a:solidFill>
                  <a:srgbClr val="838686"/>
                </a:solidFill>
                <a:latin typeface="Calibri"/>
                <a:cs typeface="Calibri"/>
              </a:rPr>
              <a:t>h</a:t>
            </a:r>
            <a:r>
              <a:rPr sz="2900" dirty="0">
                <a:solidFill>
                  <a:srgbClr val="838686"/>
                </a:solidFill>
                <a:latin typeface="Calibri"/>
                <a:cs typeface="Calibri"/>
              </a:rPr>
              <a:t>e</a:t>
            </a:r>
            <a:r>
              <a:rPr sz="2900" spc="-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2900" spc="-15" dirty="0">
                <a:solidFill>
                  <a:srgbClr val="838686"/>
                </a:solidFill>
                <a:latin typeface="Calibri"/>
                <a:cs typeface="Calibri"/>
              </a:rPr>
              <a:t>s</a:t>
            </a:r>
            <a:r>
              <a:rPr sz="2900" dirty="0">
                <a:solidFill>
                  <a:srgbClr val="838686"/>
                </a:solidFill>
                <a:latin typeface="Calibri"/>
                <a:cs typeface="Calibri"/>
              </a:rPr>
              <a:t>e</a:t>
            </a:r>
            <a:r>
              <a:rPr sz="2900" spc="25" dirty="0">
                <a:solidFill>
                  <a:srgbClr val="838686"/>
                </a:solidFill>
                <a:latin typeface="Calibri"/>
                <a:cs typeface="Calibri"/>
              </a:rPr>
              <a:t>c</a:t>
            </a:r>
            <a:r>
              <a:rPr sz="2900" spc="-25" dirty="0">
                <a:solidFill>
                  <a:srgbClr val="838686"/>
                </a:solidFill>
                <a:latin typeface="Calibri"/>
                <a:cs typeface="Calibri"/>
              </a:rPr>
              <a:t>r</a:t>
            </a:r>
            <a:r>
              <a:rPr sz="2900" dirty="0">
                <a:solidFill>
                  <a:srgbClr val="838686"/>
                </a:solidFill>
                <a:latin typeface="Calibri"/>
                <a:cs typeface="Calibri"/>
              </a:rPr>
              <a:t>e</a:t>
            </a:r>
            <a:r>
              <a:rPr sz="2900" spc="15" dirty="0">
                <a:solidFill>
                  <a:srgbClr val="838686"/>
                </a:solidFill>
                <a:latin typeface="Calibri"/>
                <a:cs typeface="Calibri"/>
              </a:rPr>
              <a:t>t</a:t>
            </a:r>
            <a:r>
              <a:rPr sz="2900" dirty="0">
                <a:solidFill>
                  <a:srgbClr val="838686"/>
                </a:solidFill>
                <a:latin typeface="Calibri"/>
                <a:cs typeface="Calibri"/>
              </a:rPr>
              <a:t>s</a:t>
            </a:r>
            <a:r>
              <a:rPr sz="2900" spc="-80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2900" spc="-20" dirty="0">
                <a:solidFill>
                  <a:srgbClr val="838686"/>
                </a:solidFill>
                <a:latin typeface="Calibri"/>
                <a:cs typeface="Calibri"/>
              </a:rPr>
              <a:t>o</a:t>
            </a:r>
            <a:r>
              <a:rPr sz="2900" dirty="0">
                <a:solidFill>
                  <a:srgbClr val="838686"/>
                </a:solidFill>
                <a:latin typeface="Calibri"/>
                <a:cs typeface="Calibri"/>
              </a:rPr>
              <a:t>f</a:t>
            </a:r>
            <a:r>
              <a:rPr sz="2900" spc="-30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838686"/>
                </a:solidFill>
                <a:latin typeface="Calibri"/>
                <a:cs typeface="Calibri"/>
              </a:rPr>
              <a:t>a</a:t>
            </a:r>
            <a:r>
              <a:rPr sz="2900" spc="-15" dirty="0">
                <a:solidFill>
                  <a:srgbClr val="838686"/>
                </a:solidFill>
                <a:latin typeface="Calibri"/>
                <a:cs typeface="Calibri"/>
              </a:rPr>
              <a:t>n</a:t>
            </a:r>
            <a:r>
              <a:rPr sz="2900" spc="-20" dirty="0">
                <a:solidFill>
                  <a:srgbClr val="838686"/>
                </a:solidFill>
                <a:latin typeface="Calibri"/>
                <a:cs typeface="Calibri"/>
              </a:rPr>
              <a:t>o</a:t>
            </a:r>
            <a:r>
              <a:rPr sz="2900" spc="10" dirty="0">
                <a:solidFill>
                  <a:srgbClr val="838686"/>
                </a:solidFill>
                <a:latin typeface="Calibri"/>
                <a:cs typeface="Calibri"/>
              </a:rPr>
              <a:t>t</a:t>
            </a:r>
            <a:r>
              <a:rPr sz="2900" spc="-5" dirty="0">
                <a:solidFill>
                  <a:srgbClr val="838686"/>
                </a:solidFill>
                <a:latin typeface="Calibri"/>
                <a:cs typeface="Calibri"/>
              </a:rPr>
              <a:t>heer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7698" y="8311706"/>
            <a:ext cx="3567429" cy="4883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000" spc="30" dirty="0">
                <a:solidFill>
                  <a:srgbClr val="34A4DA"/>
                </a:solidFill>
                <a:latin typeface="Cambria Math"/>
                <a:cs typeface="Cambria Math"/>
              </a:rPr>
              <a:t>▸</a:t>
            </a:r>
            <a:r>
              <a:rPr sz="3000" spc="-165" dirty="0">
                <a:solidFill>
                  <a:srgbClr val="34A4DA"/>
                </a:solidFill>
                <a:latin typeface="Cambria Math"/>
                <a:cs typeface="Cambria Math"/>
              </a:rPr>
              <a:t> </a:t>
            </a:r>
            <a:r>
              <a:rPr sz="2900" spc="-20" dirty="0">
                <a:solidFill>
                  <a:srgbClr val="838686"/>
                </a:solidFill>
                <a:latin typeface="Calibri"/>
                <a:cs typeface="Calibri"/>
              </a:rPr>
              <a:t>303</a:t>
            </a:r>
            <a:r>
              <a:rPr sz="2900" dirty="0">
                <a:solidFill>
                  <a:srgbClr val="838686"/>
                </a:solidFill>
                <a:latin typeface="Calibri"/>
                <a:cs typeface="Calibri"/>
              </a:rPr>
              <a:t>a </a:t>
            </a:r>
            <a:r>
              <a:rPr sz="2900" spc="-5" dirty="0">
                <a:solidFill>
                  <a:srgbClr val="838686"/>
                </a:solidFill>
                <a:latin typeface="Calibri"/>
                <a:cs typeface="Calibri"/>
              </a:rPr>
              <a:t>D</a:t>
            </a:r>
            <a:r>
              <a:rPr sz="2900" spc="-20" dirty="0">
                <a:solidFill>
                  <a:srgbClr val="838686"/>
                </a:solidFill>
                <a:latin typeface="Calibri"/>
                <a:cs typeface="Calibri"/>
              </a:rPr>
              <a:t>a</a:t>
            </a:r>
            <a:r>
              <a:rPr sz="2900" spc="10" dirty="0">
                <a:solidFill>
                  <a:srgbClr val="838686"/>
                </a:solidFill>
                <a:latin typeface="Calibri"/>
                <a:cs typeface="Calibri"/>
              </a:rPr>
              <a:t>t</a:t>
            </a:r>
            <a:r>
              <a:rPr sz="2900" dirty="0">
                <a:solidFill>
                  <a:srgbClr val="838686"/>
                </a:solidFill>
                <a:latin typeface="Calibri"/>
                <a:cs typeface="Calibri"/>
              </a:rPr>
              <a:t>a </a:t>
            </a:r>
            <a:r>
              <a:rPr sz="2900" spc="10" dirty="0">
                <a:solidFill>
                  <a:srgbClr val="838686"/>
                </a:solidFill>
                <a:latin typeface="Calibri"/>
                <a:cs typeface="Calibri"/>
              </a:rPr>
              <a:t>t</a:t>
            </a:r>
            <a:r>
              <a:rPr sz="2900" dirty="0">
                <a:solidFill>
                  <a:srgbClr val="838686"/>
                </a:solidFill>
                <a:latin typeface="Calibri"/>
                <a:cs typeface="Calibri"/>
              </a:rPr>
              <a:t>em</a:t>
            </a:r>
            <a:r>
              <a:rPr sz="2900" spc="-15" dirty="0">
                <a:solidFill>
                  <a:srgbClr val="838686"/>
                </a:solidFill>
                <a:latin typeface="Calibri"/>
                <a:cs typeface="Calibri"/>
              </a:rPr>
              <a:t>p</a:t>
            </a:r>
            <a:r>
              <a:rPr sz="2900" dirty="0">
                <a:solidFill>
                  <a:srgbClr val="838686"/>
                </a:solidFill>
                <a:latin typeface="Calibri"/>
                <a:cs typeface="Calibri"/>
              </a:rPr>
              <a:t>e</a:t>
            </a:r>
            <a:r>
              <a:rPr sz="2900" spc="-20" dirty="0">
                <a:solidFill>
                  <a:srgbClr val="838686"/>
                </a:solidFill>
                <a:latin typeface="Calibri"/>
                <a:cs typeface="Calibri"/>
              </a:rPr>
              <a:t>r</a:t>
            </a:r>
            <a:r>
              <a:rPr sz="2900" dirty="0">
                <a:solidFill>
                  <a:srgbClr val="838686"/>
                </a:solidFill>
                <a:latin typeface="Calibri"/>
                <a:cs typeface="Calibri"/>
              </a:rPr>
              <a:t>i</a:t>
            </a:r>
            <a:r>
              <a:rPr sz="2900" spc="-20" dirty="0">
                <a:solidFill>
                  <a:srgbClr val="838686"/>
                </a:solidFill>
                <a:latin typeface="Calibri"/>
                <a:cs typeface="Calibri"/>
              </a:rPr>
              <a:t>n</a:t>
            </a:r>
            <a:r>
              <a:rPr sz="2900" dirty="0">
                <a:solidFill>
                  <a:srgbClr val="838686"/>
                </a:solidFill>
                <a:latin typeface="Calibri"/>
                <a:cs typeface="Calibri"/>
              </a:rPr>
              <a:t>g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38330" y="8454372"/>
            <a:ext cx="492759" cy="3175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00" spc="-15" dirty="0">
                <a:solidFill>
                  <a:srgbClr val="838686"/>
                </a:solidFill>
                <a:latin typeface="Calibri"/>
                <a:cs typeface="Calibri"/>
              </a:rPr>
              <a:t>F</a:t>
            </a:r>
            <a:r>
              <a:rPr sz="1900" spc="20" dirty="0">
                <a:solidFill>
                  <a:srgbClr val="838686"/>
                </a:solidFill>
                <a:latin typeface="Calibri"/>
                <a:cs typeface="Calibri"/>
              </a:rPr>
              <a:t>ig</a:t>
            </a:r>
            <a:r>
              <a:rPr sz="1900" spc="-20" dirty="0">
                <a:solidFill>
                  <a:srgbClr val="838686"/>
                </a:solidFill>
                <a:latin typeface="Calibri"/>
                <a:cs typeface="Calibri"/>
              </a:rPr>
              <a:t>.</a:t>
            </a:r>
            <a:r>
              <a:rPr sz="1900" spc="5" dirty="0">
                <a:solidFill>
                  <a:srgbClr val="838686"/>
                </a:solidFill>
                <a:latin typeface="Calibri"/>
                <a:cs typeface="Calibri"/>
              </a:rPr>
              <a:t>5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7698" y="9049380"/>
            <a:ext cx="4187825" cy="4883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000" spc="30" dirty="0">
                <a:solidFill>
                  <a:srgbClr val="34A4DA"/>
                </a:solidFill>
                <a:latin typeface="Cambria Math"/>
                <a:cs typeface="Cambria Math"/>
              </a:rPr>
              <a:t>▸</a:t>
            </a:r>
            <a:r>
              <a:rPr sz="3000" spc="-165" dirty="0">
                <a:solidFill>
                  <a:srgbClr val="34A4DA"/>
                </a:solidFill>
                <a:latin typeface="Cambria Math"/>
                <a:cs typeface="Cambria Math"/>
              </a:rPr>
              <a:t> </a:t>
            </a:r>
            <a:r>
              <a:rPr sz="2900" spc="-20" dirty="0">
                <a:solidFill>
                  <a:srgbClr val="838686"/>
                </a:solidFill>
                <a:latin typeface="Calibri"/>
                <a:cs typeface="Calibri"/>
              </a:rPr>
              <a:t>303</a:t>
            </a:r>
            <a:r>
              <a:rPr sz="2900" dirty="0">
                <a:solidFill>
                  <a:srgbClr val="838686"/>
                </a:solidFill>
                <a:latin typeface="Calibri"/>
                <a:cs typeface="Calibri"/>
              </a:rPr>
              <a:t>b</a:t>
            </a:r>
            <a:r>
              <a:rPr sz="2900" spc="-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2900" spc="-40" dirty="0">
                <a:solidFill>
                  <a:srgbClr val="838686"/>
                </a:solidFill>
                <a:latin typeface="Calibri"/>
                <a:cs typeface="Calibri"/>
              </a:rPr>
              <a:t>C</a:t>
            </a:r>
            <a:r>
              <a:rPr sz="2900" spc="-20" dirty="0">
                <a:solidFill>
                  <a:srgbClr val="838686"/>
                </a:solidFill>
                <a:latin typeface="Calibri"/>
                <a:cs typeface="Calibri"/>
              </a:rPr>
              <a:t>o</a:t>
            </a:r>
            <a:r>
              <a:rPr sz="2900" spc="-15" dirty="0">
                <a:solidFill>
                  <a:srgbClr val="838686"/>
                </a:solidFill>
                <a:latin typeface="Calibri"/>
                <a:cs typeface="Calibri"/>
              </a:rPr>
              <a:t>m</a:t>
            </a:r>
            <a:r>
              <a:rPr sz="2900" spc="-5" dirty="0">
                <a:solidFill>
                  <a:srgbClr val="838686"/>
                </a:solidFill>
                <a:latin typeface="Calibri"/>
                <a:cs typeface="Calibri"/>
              </a:rPr>
              <a:t>p</a:t>
            </a:r>
            <a:r>
              <a:rPr sz="2900" spc="-20" dirty="0">
                <a:solidFill>
                  <a:srgbClr val="838686"/>
                </a:solidFill>
                <a:latin typeface="Calibri"/>
                <a:cs typeface="Calibri"/>
              </a:rPr>
              <a:t>u</a:t>
            </a:r>
            <a:r>
              <a:rPr sz="2900" spc="10" dirty="0">
                <a:solidFill>
                  <a:srgbClr val="838686"/>
                </a:solidFill>
                <a:latin typeface="Calibri"/>
                <a:cs typeface="Calibri"/>
              </a:rPr>
              <a:t>t</a:t>
            </a:r>
            <a:r>
              <a:rPr sz="2900" dirty="0">
                <a:solidFill>
                  <a:srgbClr val="838686"/>
                </a:solidFill>
                <a:latin typeface="Calibri"/>
                <a:cs typeface="Calibri"/>
              </a:rPr>
              <a:t>er</a:t>
            </a:r>
            <a:r>
              <a:rPr sz="2900" spc="-20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2900" spc="-15" dirty="0">
                <a:solidFill>
                  <a:srgbClr val="838686"/>
                </a:solidFill>
                <a:latin typeface="Calibri"/>
                <a:cs typeface="Calibri"/>
              </a:rPr>
              <a:t>s</a:t>
            </a:r>
            <a:r>
              <a:rPr sz="2900" dirty="0">
                <a:solidFill>
                  <a:srgbClr val="838686"/>
                </a:solidFill>
                <a:latin typeface="Calibri"/>
                <a:cs typeface="Calibri"/>
              </a:rPr>
              <a:t>a</a:t>
            </a:r>
            <a:r>
              <a:rPr sz="2900" spc="-15" dirty="0">
                <a:solidFill>
                  <a:srgbClr val="838686"/>
                </a:solidFill>
                <a:latin typeface="Calibri"/>
                <a:cs typeface="Calibri"/>
              </a:rPr>
              <a:t>b</a:t>
            </a:r>
            <a:r>
              <a:rPr sz="2900" spc="-20" dirty="0">
                <a:solidFill>
                  <a:srgbClr val="838686"/>
                </a:solidFill>
                <a:latin typeface="Calibri"/>
                <a:cs typeface="Calibri"/>
              </a:rPr>
              <a:t>o</a:t>
            </a:r>
            <a:r>
              <a:rPr sz="2900" spc="10" dirty="0">
                <a:solidFill>
                  <a:srgbClr val="838686"/>
                </a:solidFill>
                <a:latin typeface="Calibri"/>
                <a:cs typeface="Calibri"/>
              </a:rPr>
              <a:t>t</a:t>
            </a:r>
            <a:r>
              <a:rPr sz="2900" dirty="0">
                <a:solidFill>
                  <a:srgbClr val="838686"/>
                </a:solidFill>
                <a:latin typeface="Calibri"/>
                <a:cs typeface="Calibri"/>
              </a:rPr>
              <a:t>a</a:t>
            </a:r>
            <a:r>
              <a:rPr sz="2900" spc="5" dirty="0">
                <a:solidFill>
                  <a:srgbClr val="838686"/>
                </a:solidFill>
                <a:latin typeface="Calibri"/>
                <a:cs typeface="Calibri"/>
              </a:rPr>
              <a:t>g</a:t>
            </a:r>
            <a:r>
              <a:rPr sz="2900" dirty="0">
                <a:solidFill>
                  <a:srgbClr val="838686"/>
                </a:solidFill>
                <a:latin typeface="Calibri"/>
                <a:cs typeface="Calibri"/>
              </a:rPr>
              <a:t>e</a:t>
            </a:r>
            <a:endParaRPr sz="29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77180" y="3233409"/>
            <a:ext cx="9373536" cy="534433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2441" y="1151797"/>
            <a:ext cx="18848070" cy="8890"/>
          </a:xfrm>
          <a:custGeom>
            <a:avLst/>
            <a:gdLst/>
            <a:ahLst/>
            <a:cxnLst/>
            <a:rect l="l" t="t" r="r" b="b"/>
            <a:pathLst>
              <a:path w="18848070" h="8890">
                <a:moveTo>
                  <a:pt x="0" y="8376"/>
                </a:moveTo>
                <a:lnTo>
                  <a:pt x="18847593" y="0"/>
                </a:lnTo>
              </a:path>
            </a:pathLst>
          </a:custGeom>
          <a:ln w="20941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7698" y="1601073"/>
            <a:ext cx="13702665" cy="9309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THE</a:t>
            </a:r>
            <a:r>
              <a:rPr spc="30" dirty="0"/>
              <a:t> </a:t>
            </a:r>
            <a:r>
              <a:rPr spc="-5" dirty="0"/>
              <a:t>RUBBER</a:t>
            </a:r>
            <a:r>
              <a:rPr spc="35" dirty="0"/>
              <a:t> </a:t>
            </a:r>
            <a:r>
              <a:rPr spc="-10" dirty="0"/>
              <a:t>DUCKY</a:t>
            </a:r>
            <a:r>
              <a:rPr spc="35" dirty="0"/>
              <a:t> </a:t>
            </a:r>
            <a:r>
              <a:rPr dirty="0"/>
              <a:t>PARTS</a:t>
            </a:r>
            <a:r>
              <a:rPr spc="-40" dirty="0"/>
              <a:t> </a:t>
            </a:r>
            <a:r>
              <a:rPr spc="-10" dirty="0"/>
              <a:t>&amp;</a:t>
            </a:r>
            <a:r>
              <a:rPr dirty="0"/>
              <a:t> </a:t>
            </a:r>
            <a:r>
              <a:rPr spc="-5" dirty="0"/>
              <a:t>ALTERNATIVES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57698" y="3155790"/>
            <a:ext cx="9867265" cy="6597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150" spc="5" dirty="0">
                <a:solidFill>
                  <a:srgbClr val="34A4DA"/>
                </a:solidFill>
                <a:latin typeface="Cambria Math"/>
                <a:cs typeface="Cambria Math"/>
              </a:rPr>
              <a:t>▸</a:t>
            </a:r>
            <a:r>
              <a:rPr sz="4150" spc="-235" dirty="0">
                <a:solidFill>
                  <a:srgbClr val="34A4DA"/>
                </a:solidFill>
                <a:latin typeface="Cambria Math"/>
                <a:cs typeface="Cambria Math"/>
              </a:rPr>
              <a:t> </a:t>
            </a:r>
            <a:r>
              <a:rPr sz="3950" spc="-15" dirty="0">
                <a:solidFill>
                  <a:srgbClr val="838686"/>
                </a:solidFill>
                <a:latin typeface="Calibri"/>
                <a:cs typeface="Calibri"/>
              </a:rPr>
              <a:t>M</a:t>
            </a:r>
            <a:r>
              <a:rPr sz="3950" spc="5" dirty="0">
                <a:solidFill>
                  <a:srgbClr val="838686"/>
                </a:solidFill>
                <a:latin typeface="Calibri"/>
                <a:cs typeface="Calibri"/>
              </a:rPr>
              <a:t>i</a:t>
            </a:r>
            <a:r>
              <a:rPr sz="3950" spc="-30" dirty="0">
                <a:solidFill>
                  <a:srgbClr val="838686"/>
                </a:solidFill>
                <a:latin typeface="Calibri"/>
                <a:cs typeface="Calibri"/>
              </a:rPr>
              <a:t>c</a:t>
            </a:r>
            <a:r>
              <a:rPr sz="3950" dirty="0">
                <a:solidFill>
                  <a:srgbClr val="838686"/>
                </a:solidFill>
                <a:latin typeface="Calibri"/>
                <a:cs typeface="Calibri"/>
              </a:rPr>
              <a:t>r</a:t>
            </a:r>
            <a:r>
              <a:rPr sz="3950" spc="25" dirty="0">
                <a:solidFill>
                  <a:srgbClr val="838686"/>
                </a:solidFill>
                <a:latin typeface="Calibri"/>
                <a:cs typeface="Calibri"/>
              </a:rPr>
              <a:t>oS</a:t>
            </a:r>
            <a:r>
              <a:rPr sz="3950" spc="5" dirty="0">
                <a:solidFill>
                  <a:srgbClr val="838686"/>
                </a:solidFill>
                <a:latin typeface="Calibri"/>
                <a:cs typeface="Calibri"/>
              </a:rPr>
              <a:t>D</a:t>
            </a:r>
            <a:r>
              <a:rPr sz="3950" spc="-40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-30" dirty="0">
                <a:solidFill>
                  <a:srgbClr val="838686"/>
                </a:solidFill>
                <a:latin typeface="Calibri"/>
                <a:cs typeface="Calibri"/>
              </a:rPr>
              <a:t>c</a:t>
            </a:r>
            <a:r>
              <a:rPr sz="3950" spc="15" dirty="0">
                <a:solidFill>
                  <a:srgbClr val="838686"/>
                </a:solidFill>
                <a:latin typeface="Calibri"/>
                <a:cs typeface="Calibri"/>
              </a:rPr>
              <a:t>a</a:t>
            </a:r>
            <a:r>
              <a:rPr sz="3950" dirty="0">
                <a:solidFill>
                  <a:srgbClr val="838686"/>
                </a:solidFill>
                <a:latin typeface="Calibri"/>
                <a:cs typeface="Calibri"/>
              </a:rPr>
              <a:t>r</a:t>
            </a:r>
            <a:r>
              <a:rPr sz="3950" spc="30" dirty="0">
                <a:solidFill>
                  <a:srgbClr val="838686"/>
                </a:solidFill>
                <a:latin typeface="Calibri"/>
                <a:cs typeface="Calibri"/>
              </a:rPr>
              <a:t>d</a:t>
            </a:r>
            <a:r>
              <a:rPr sz="3950" dirty="0">
                <a:solidFill>
                  <a:srgbClr val="838686"/>
                </a:solidFill>
                <a:latin typeface="Calibri"/>
                <a:cs typeface="Calibri"/>
              </a:rPr>
              <a:t>:</a:t>
            </a:r>
            <a:r>
              <a:rPr sz="3950" spc="-40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15" dirty="0">
                <a:solidFill>
                  <a:srgbClr val="838686"/>
                </a:solidFill>
                <a:latin typeface="Calibri"/>
                <a:cs typeface="Calibri"/>
              </a:rPr>
              <a:t>a</a:t>
            </a:r>
            <a:r>
              <a:rPr sz="3950" spc="5" dirty="0">
                <a:solidFill>
                  <a:srgbClr val="838686"/>
                </a:solidFill>
                <a:latin typeface="Calibri"/>
                <a:cs typeface="Calibri"/>
              </a:rPr>
              <a:t>l</a:t>
            </a:r>
            <a:r>
              <a:rPr sz="3950" dirty="0">
                <a:solidFill>
                  <a:srgbClr val="838686"/>
                </a:solidFill>
                <a:latin typeface="Calibri"/>
                <a:cs typeface="Calibri"/>
              </a:rPr>
              <a:t>l</a:t>
            </a:r>
            <a:r>
              <a:rPr sz="3950" spc="-30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838686"/>
                </a:solidFill>
                <a:latin typeface="Calibri"/>
                <a:cs typeface="Calibri"/>
              </a:rPr>
              <a:t>t</a:t>
            </a:r>
            <a:r>
              <a:rPr sz="3950" spc="25" dirty="0">
                <a:solidFill>
                  <a:srgbClr val="838686"/>
                </a:solidFill>
                <a:latin typeface="Calibri"/>
                <a:cs typeface="Calibri"/>
              </a:rPr>
              <a:t>h</a:t>
            </a:r>
            <a:r>
              <a:rPr sz="3950" spc="5" dirty="0">
                <a:solidFill>
                  <a:srgbClr val="838686"/>
                </a:solidFill>
                <a:latin typeface="Calibri"/>
                <a:cs typeface="Calibri"/>
              </a:rPr>
              <a:t>e</a:t>
            </a:r>
            <a:r>
              <a:rPr sz="3950" spc="-30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30" dirty="0">
                <a:solidFill>
                  <a:srgbClr val="838686"/>
                </a:solidFill>
                <a:latin typeface="Calibri"/>
                <a:cs typeface="Calibri"/>
              </a:rPr>
              <a:t>p</a:t>
            </a:r>
            <a:r>
              <a:rPr sz="3950" spc="15" dirty="0">
                <a:solidFill>
                  <a:srgbClr val="838686"/>
                </a:solidFill>
                <a:latin typeface="Calibri"/>
                <a:cs typeface="Calibri"/>
              </a:rPr>
              <a:t>a</a:t>
            </a:r>
            <a:r>
              <a:rPr sz="3950" spc="-10" dirty="0">
                <a:solidFill>
                  <a:srgbClr val="838686"/>
                </a:solidFill>
                <a:latin typeface="Calibri"/>
                <a:cs typeface="Calibri"/>
              </a:rPr>
              <a:t>y</a:t>
            </a:r>
            <a:r>
              <a:rPr sz="3950" spc="5" dirty="0">
                <a:solidFill>
                  <a:srgbClr val="838686"/>
                </a:solidFill>
                <a:latin typeface="Calibri"/>
                <a:cs typeface="Calibri"/>
              </a:rPr>
              <a:t>l</a:t>
            </a:r>
            <a:r>
              <a:rPr sz="3950" spc="20" dirty="0">
                <a:solidFill>
                  <a:srgbClr val="838686"/>
                </a:solidFill>
                <a:latin typeface="Calibri"/>
                <a:cs typeface="Calibri"/>
              </a:rPr>
              <a:t>o</a:t>
            </a:r>
            <a:r>
              <a:rPr sz="3950" spc="15" dirty="0">
                <a:solidFill>
                  <a:srgbClr val="838686"/>
                </a:solidFill>
                <a:latin typeface="Calibri"/>
                <a:cs typeface="Calibri"/>
              </a:rPr>
              <a:t>a</a:t>
            </a:r>
            <a:r>
              <a:rPr sz="3950" spc="30" dirty="0">
                <a:solidFill>
                  <a:srgbClr val="838686"/>
                </a:solidFill>
                <a:latin typeface="Calibri"/>
                <a:cs typeface="Calibri"/>
              </a:rPr>
              <a:t>d</a:t>
            </a:r>
            <a:r>
              <a:rPr sz="3950" dirty="0">
                <a:solidFill>
                  <a:srgbClr val="838686"/>
                </a:solidFill>
                <a:latin typeface="Calibri"/>
                <a:cs typeface="Calibri"/>
              </a:rPr>
              <a:t>s</a:t>
            </a:r>
            <a:r>
              <a:rPr sz="3950" spc="-13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15" dirty="0">
                <a:solidFill>
                  <a:srgbClr val="838686"/>
                </a:solidFill>
                <a:latin typeface="Calibri"/>
                <a:cs typeface="Calibri"/>
              </a:rPr>
              <a:t>a</a:t>
            </a:r>
            <a:r>
              <a:rPr sz="3950" dirty="0">
                <a:solidFill>
                  <a:srgbClr val="838686"/>
                </a:solidFill>
                <a:latin typeface="Calibri"/>
                <a:cs typeface="Calibri"/>
              </a:rPr>
              <a:t>re</a:t>
            </a:r>
            <a:r>
              <a:rPr sz="3950" spc="3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-35" dirty="0">
                <a:solidFill>
                  <a:srgbClr val="838686"/>
                </a:solidFill>
                <a:latin typeface="Calibri"/>
                <a:cs typeface="Calibri"/>
              </a:rPr>
              <a:t>s</a:t>
            </a:r>
            <a:r>
              <a:rPr sz="3950" spc="15" dirty="0">
                <a:solidFill>
                  <a:srgbClr val="838686"/>
                </a:solidFill>
                <a:latin typeface="Calibri"/>
                <a:cs typeface="Calibri"/>
              </a:rPr>
              <a:t>a</a:t>
            </a:r>
            <a:r>
              <a:rPr sz="3950" spc="5" dirty="0">
                <a:solidFill>
                  <a:srgbClr val="838686"/>
                </a:solidFill>
                <a:latin typeface="Calibri"/>
                <a:cs typeface="Calibri"/>
              </a:rPr>
              <a:t>ved</a:t>
            </a:r>
            <a:r>
              <a:rPr sz="3950" spc="-1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30" dirty="0">
                <a:solidFill>
                  <a:srgbClr val="838686"/>
                </a:solidFill>
                <a:latin typeface="Calibri"/>
                <a:cs typeface="Calibri"/>
              </a:rPr>
              <a:t>h</a:t>
            </a:r>
            <a:r>
              <a:rPr sz="3950" spc="5" dirty="0">
                <a:solidFill>
                  <a:srgbClr val="838686"/>
                </a:solidFill>
                <a:latin typeface="Calibri"/>
                <a:cs typeface="Calibri"/>
              </a:rPr>
              <a:t>ere</a:t>
            </a:r>
            <a:endParaRPr sz="3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762572" y="4195234"/>
            <a:ext cx="2501900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950" spc="10" dirty="0">
                <a:solidFill>
                  <a:srgbClr val="838686"/>
                </a:solidFill>
                <a:latin typeface="Calibri"/>
                <a:cs typeface="Calibri"/>
              </a:rPr>
              <a:t>that</a:t>
            </a:r>
            <a:r>
              <a:rPr sz="3950" spc="-8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838686"/>
                </a:solidFill>
                <a:latin typeface="Calibri"/>
                <a:cs typeface="Calibri"/>
              </a:rPr>
              <a:t>used</a:t>
            </a:r>
            <a:r>
              <a:rPr sz="3950" spc="-40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5" dirty="0">
                <a:solidFill>
                  <a:srgbClr val="838686"/>
                </a:solidFill>
                <a:latin typeface="Calibri"/>
                <a:cs typeface="Calibri"/>
              </a:rPr>
              <a:t>to</a:t>
            </a:r>
            <a:endParaRPr sz="39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7698" y="4170104"/>
            <a:ext cx="10462260" cy="125793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540385" marR="5080" indent="-528320">
              <a:lnSpc>
                <a:spcPts val="4750"/>
              </a:lnSpc>
              <a:spcBef>
                <a:spcPts val="405"/>
              </a:spcBef>
            </a:pPr>
            <a:r>
              <a:rPr sz="4150" spc="5" dirty="0">
                <a:solidFill>
                  <a:srgbClr val="34A4DA"/>
                </a:solidFill>
                <a:latin typeface="Cambria Math"/>
                <a:cs typeface="Cambria Math"/>
              </a:rPr>
              <a:t>▸</a:t>
            </a:r>
            <a:r>
              <a:rPr sz="4150" spc="-235" dirty="0">
                <a:solidFill>
                  <a:srgbClr val="34A4DA"/>
                </a:solidFill>
                <a:latin typeface="Cambria Math"/>
                <a:cs typeface="Cambria Math"/>
              </a:rPr>
              <a:t> </a:t>
            </a:r>
            <a:r>
              <a:rPr sz="3950" spc="-15" dirty="0">
                <a:solidFill>
                  <a:srgbClr val="838686"/>
                </a:solidFill>
                <a:latin typeface="Calibri"/>
                <a:cs typeface="Calibri"/>
              </a:rPr>
              <a:t>M</a:t>
            </a:r>
            <a:r>
              <a:rPr sz="3950" spc="5" dirty="0">
                <a:solidFill>
                  <a:srgbClr val="838686"/>
                </a:solidFill>
                <a:latin typeface="Calibri"/>
                <a:cs typeface="Calibri"/>
              </a:rPr>
              <a:t>i</a:t>
            </a:r>
            <a:r>
              <a:rPr sz="3950" spc="-30" dirty="0">
                <a:solidFill>
                  <a:srgbClr val="838686"/>
                </a:solidFill>
                <a:latin typeface="Calibri"/>
                <a:cs typeface="Calibri"/>
              </a:rPr>
              <a:t>c</a:t>
            </a:r>
            <a:r>
              <a:rPr sz="3950" dirty="0">
                <a:solidFill>
                  <a:srgbClr val="838686"/>
                </a:solidFill>
                <a:latin typeface="Calibri"/>
                <a:cs typeface="Calibri"/>
              </a:rPr>
              <a:t>r</a:t>
            </a:r>
            <a:r>
              <a:rPr sz="3950" spc="25" dirty="0">
                <a:solidFill>
                  <a:srgbClr val="838686"/>
                </a:solidFill>
                <a:latin typeface="Calibri"/>
                <a:cs typeface="Calibri"/>
              </a:rPr>
              <a:t>oS</a:t>
            </a:r>
            <a:r>
              <a:rPr sz="3950" spc="20" dirty="0">
                <a:solidFill>
                  <a:srgbClr val="838686"/>
                </a:solidFill>
                <a:latin typeface="Calibri"/>
                <a:cs typeface="Calibri"/>
              </a:rPr>
              <a:t>D</a:t>
            </a:r>
            <a:r>
              <a:rPr sz="3950" spc="-25" dirty="0">
                <a:solidFill>
                  <a:srgbClr val="838686"/>
                </a:solidFill>
                <a:latin typeface="Calibri"/>
                <a:cs typeface="Calibri"/>
              </a:rPr>
              <a:t>-</a:t>
            </a:r>
            <a:r>
              <a:rPr sz="3950" spc="-10" dirty="0">
                <a:solidFill>
                  <a:srgbClr val="838686"/>
                </a:solidFill>
                <a:latin typeface="Calibri"/>
                <a:cs typeface="Calibri"/>
              </a:rPr>
              <a:t>t</a:t>
            </a:r>
            <a:r>
              <a:rPr sz="3950" spc="25" dirty="0">
                <a:solidFill>
                  <a:srgbClr val="838686"/>
                </a:solidFill>
                <a:latin typeface="Calibri"/>
                <a:cs typeface="Calibri"/>
              </a:rPr>
              <a:t>o</a:t>
            </a:r>
            <a:r>
              <a:rPr sz="3950" spc="-30" dirty="0">
                <a:solidFill>
                  <a:srgbClr val="838686"/>
                </a:solidFill>
                <a:latin typeface="Calibri"/>
                <a:cs typeface="Calibri"/>
              </a:rPr>
              <a:t>-</a:t>
            </a:r>
            <a:r>
              <a:rPr sz="3950" spc="30" dirty="0">
                <a:solidFill>
                  <a:srgbClr val="838686"/>
                </a:solidFill>
                <a:latin typeface="Calibri"/>
                <a:cs typeface="Calibri"/>
              </a:rPr>
              <a:t>U</a:t>
            </a:r>
            <a:r>
              <a:rPr sz="3950" spc="25" dirty="0">
                <a:solidFill>
                  <a:srgbClr val="838686"/>
                </a:solidFill>
                <a:latin typeface="Calibri"/>
                <a:cs typeface="Calibri"/>
              </a:rPr>
              <a:t>S</a:t>
            </a:r>
            <a:r>
              <a:rPr sz="3950" spc="5" dirty="0">
                <a:solidFill>
                  <a:srgbClr val="838686"/>
                </a:solidFill>
                <a:latin typeface="Calibri"/>
                <a:cs typeface="Calibri"/>
              </a:rPr>
              <a:t>B</a:t>
            </a:r>
            <a:r>
              <a:rPr sz="3950" spc="-8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15" dirty="0">
                <a:solidFill>
                  <a:srgbClr val="838686"/>
                </a:solidFill>
                <a:latin typeface="Calibri"/>
                <a:cs typeface="Calibri"/>
              </a:rPr>
              <a:t>a</a:t>
            </a:r>
            <a:r>
              <a:rPr sz="3950" spc="30" dirty="0">
                <a:solidFill>
                  <a:srgbClr val="838686"/>
                </a:solidFill>
                <a:latin typeface="Calibri"/>
                <a:cs typeface="Calibri"/>
              </a:rPr>
              <a:t>d</a:t>
            </a:r>
            <a:r>
              <a:rPr sz="3950" spc="15" dirty="0">
                <a:solidFill>
                  <a:srgbClr val="838686"/>
                </a:solidFill>
                <a:latin typeface="Calibri"/>
                <a:cs typeface="Calibri"/>
              </a:rPr>
              <a:t>a</a:t>
            </a:r>
            <a:r>
              <a:rPr sz="3950" spc="30" dirty="0">
                <a:solidFill>
                  <a:srgbClr val="838686"/>
                </a:solidFill>
                <a:latin typeface="Calibri"/>
                <a:cs typeface="Calibri"/>
              </a:rPr>
              <a:t>p</a:t>
            </a:r>
            <a:r>
              <a:rPr sz="3950" dirty="0">
                <a:solidFill>
                  <a:srgbClr val="838686"/>
                </a:solidFill>
                <a:latin typeface="Calibri"/>
                <a:cs typeface="Calibri"/>
              </a:rPr>
              <a:t>ter:</a:t>
            </a:r>
            <a:r>
              <a:rPr sz="3950" spc="-4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5" dirty="0">
                <a:solidFill>
                  <a:srgbClr val="838686"/>
                </a:solidFill>
                <a:latin typeface="Calibri"/>
                <a:cs typeface="Calibri"/>
              </a:rPr>
              <a:t>a</a:t>
            </a:r>
            <a:r>
              <a:rPr sz="3950" spc="-30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-35" dirty="0">
                <a:solidFill>
                  <a:srgbClr val="838686"/>
                </a:solidFill>
                <a:latin typeface="Calibri"/>
                <a:cs typeface="Calibri"/>
              </a:rPr>
              <a:t>s</a:t>
            </a:r>
            <a:r>
              <a:rPr sz="3950" spc="5" dirty="0">
                <a:solidFill>
                  <a:srgbClr val="838686"/>
                </a:solidFill>
                <a:latin typeface="Calibri"/>
                <a:cs typeface="Calibri"/>
              </a:rPr>
              <a:t>im</a:t>
            </a:r>
            <a:r>
              <a:rPr sz="3950" spc="30" dirty="0">
                <a:solidFill>
                  <a:srgbClr val="838686"/>
                </a:solidFill>
                <a:latin typeface="Calibri"/>
                <a:cs typeface="Calibri"/>
              </a:rPr>
              <a:t>p</a:t>
            </a:r>
            <a:r>
              <a:rPr sz="3950" spc="5" dirty="0">
                <a:solidFill>
                  <a:srgbClr val="838686"/>
                </a:solidFill>
                <a:latin typeface="Calibri"/>
                <a:cs typeface="Calibri"/>
              </a:rPr>
              <a:t>le</a:t>
            </a:r>
            <a:r>
              <a:rPr sz="3950" spc="-30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30" dirty="0">
                <a:solidFill>
                  <a:srgbClr val="838686"/>
                </a:solidFill>
                <a:latin typeface="Calibri"/>
                <a:cs typeface="Calibri"/>
              </a:rPr>
              <a:t>p</a:t>
            </a:r>
            <a:r>
              <a:rPr sz="3950" spc="5" dirty="0">
                <a:solidFill>
                  <a:srgbClr val="838686"/>
                </a:solidFill>
                <a:latin typeface="Calibri"/>
                <a:cs typeface="Calibri"/>
              </a:rPr>
              <a:t>l</a:t>
            </a:r>
            <a:r>
              <a:rPr sz="3950" spc="15" dirty="0">
                <a:solidFill>
                  <a:srgbClr val="838686"/>
                </a:solidFill>
                <a:latin typeface="Calibri"/>
                <a:cs typeface="Calibri"/>
              </a:rPr>
              <a:t>a</a:t>
            </a:r>
            <a:r>
              <a:rPr sz="3950" spc="-35" dirty="0">
                <a:solidFill>
                  <a:srgbClr val="838686"/>
                </a:solidFill>
                <a:latin typeface="Calibri"/>
                <a:cs typeface="Calibri"/>
              </a:rPr>
              <a:t>s</a:t>
            </a:r>
            <a:r>
              <a:rPr sz="3950" dirty="0">
                <a:solidFill>
                  <a:srgbClr val="838686"/>
                </a:solidFill>
                <a:latin typeface="Calibri"/>
                <a:cs typeface="Calibri"/>
              </a:rPr>
              <a:t>tic</a:t>
            </a:r>
            <a:r>
              <a:rPr sz="3950" spc="-6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30" dirty="0">
                <a:solidFill>
                  <a:srgbClr val="838686"/>
                </a:solidFill>
                <a:latin typeface="Calibri"/>
                <a:cs typeface="Calibri"/>
              </a:rPr>
              <a:t>d</a:t>
            </a:r>
            <a:r>
              <a:rPr sz="3950" spc="20" dirty="0">
                <a:solidFill>
                  <a:srgbClr val="838686"/>
                </a:solidFill>
                <a:latin typeface="Calibri"/>
                <a:cs typeface="Calibri"/>
              </a:rPr>
              <a:t>o</a:t>
            </a:r>
            <a:r>
              <a:rPr sz="3950" spc="30" dirty="0">
                <a:solidFill>
                  <a:srgbClr val="838686"/>
                </a:solidFill>
                <a:latin typeface="Calibri"/>
                <a:cs typeface="Calibri"/>
              </a:rPr>
              <a:t>n</a:t>
            </a:r>
            <a:r>
              <a:rPr sz="3950" spc="-15" dirty="0">
                <a:solidFill>
                  <a:srgbClr val="838686"/>
                </a:solidFill>
                <a:latin typeface="Calibri"/>
                <a:cs typeface="Calibri"/>
              </a:rPr>
              <a:t>g</a:t>
            </a:r>
            <a:r>
              <a:rPr sz="3950" spc="5" dirty="0">
                <a:solidFill>
                  <a:srgbClr val="838686"/>
                </a:solidFill>
                <a:latin typeface="Calibri"/>
                <a:cs typeface="Calibri"/>
              </a:rPr>
              <a:t>l</a:t>
            </a:r>
            <a:r>
              <a:rPr sz="3950" dirty="0">
                <a:solidFill>
                  <a:srgbClr val="838686"/>
                </a:solidFill>
                <a:latin typeface="Calibri"/>
                <a:cs typeface="Calibri"/>
              </a:rPr>
              <a:t>e  </a:t>
            </a:r>
            <a:r>
              <a:rPr sz="3950" spc="15" dirty="0">
                <a:solidFill>
                  <a:srgbClr val="838686"/>
                </a:solidFill>
                <a:latin typeface="Calibri"/>
                <a:cs typeface="Calibri"/>
              </a:rPr>
              <a:t>mount</a:t>
            </a:r>
            <a:r>
              <a:rPr sz="3950" spc="-50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10" dirty="0">
                <a:solidFill>
                  <a:srgbClr val="838686"/>
                </a:solidFill>
                <a:latin typeface="Calibri"/>
                <a:cs typeface="Calibri"/>
              </a:rPr>
              <a:t>the</a:t>
            </a:r>
            <a:r>
              <a:rPr sz="3950" spc="-30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15" dirty="0">
                <a:solidFill>
                  <a:srgbClr val="838686"/>
                </a:solidFill>
                <a:latin typeface="Calibri"/>
                <a:cs typeface="Calibri"/>
              </a:rPr>
              <a:t>SD</a:t>
            </a:r>
            <a:r>
              <a:rPr sz="3950" spc="-3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-5" dirty="0">
                <a:solidFill>
                  <a:srgbClr val="838686"/>
                </a:solidFill>
                <a:latin typeface="Calibri"/>
                <a:cs typeface="Calibri"/>
              </a:rPr>
              <a:t>card </a:t>
            </a:r>
            <a:r>
              <a:rPr sz="3950" dirty="0">
                <a:solidFill>
                  <a:srgbClr val="838686"/>
                </a:solidFill>
                <a:latin typeface="Calibri"/>
                <a:cs typeface="Calibri"/>
              </a:rPr>
              <a:t>to</a:t>
            </a:r>
            <a:r>
              <a:rPr sz="3950" spc="-30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10" dirty="0">
                <a:solidFill>
                  <a:srgbClr val="838686"/>
                </a:solidFill>
                <a:latin typeface="Calibri"/>
                <a:cs typeface="Calibri"/>
              </a:rPr>
              <a:t>machine</a:t>
            </a:r>
            <a:endParaRPr sz="39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7698" y="5788432"/>
            <a:ext cx="17758410" cy="12579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4965"/>
              </a:lnSpc>
              <a:spcBef>
                <a:spcPts val="105"/>
              </a:spcBef>
            </a:pPr>
            <a:r>
              <a:rPr sz="4150" spc="5" dirty="0">
                <a:solidFill>
                  <a:srgbClr val="34A4DA"/>
                </a:solidFill>
                <a:latin typeface="Cambria Math"/>
                <a:cs typeface="Cambria Math"/>
              </a:rPr>
              <a:t>▸</a:t>
            </a:r>
            <a:r>
              <a:rPr sz="4150" spc="-225" dirty="0">
                <a:solidFill>
                  <a:srgbClr val="34A4DA"/>
                </a:solidFill>
                <a:latin typeface="Cambria Math"/>
                <a:cs typeface="Cambria Math"/>
              </a:rPr>
              <a:t> </a:t>
            </a:r>
            <a:r>
              <a:rPr sz="3950" spc="5" dirty="0">
                <a:solidFill>
                  <a:srgbClr val="838686"/>
                </a:solidFill>
                <a:latin typeface="Calibri"/>
                <a:cs typeface="Calibri"/>
              </a:rPr>
              <a:t>Mini</a:t>
            </a:r>
            <a:r>
              <a:rPr sz="3950" spc="-1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5" dirty="0">
                <a:solidFill>
                  <a:srgbClr val="838686"/>
                </a:solidFill>
                <a:latin typeface="Calibri"/>
                <a:cs typeface="Calibri"/>
              </a:rPr>
              <a:t>“keyboard”</a:t>
            </a:r>
            <a:r>
              <a:rPr sz="3950" spc="-4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10" dirty="0">
                <a:solidFill>
                  <a:srgbClr val="838686"/>
                </a:solidFill>
                <a:latin typeface="Calibri"/>
                <a:cs typeface="Calibri"/>
              </a:rPr>
              <a:t>adapter:</a:t>
            </a:r>
            <a:r>
              <a:rPr sz="3950" spc="-9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838686"/>
                </a:solidFill>
                <a:latin typeface="Calibri"/>
                <a:cs typeface="Calibri"/>
              </a:rPr>
              <a:t>a</a:t>
            </a:r>
            <a:r>
              <a:rPr sz="3950" spc="-20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-5" dirty="0">
                <a:solidFill>
                  <a:srgbClr val="838686"/>
                </a:solidFill>
                <a:latin typeface="Calibri"/>
                <a:cs typeface="Calibri"/>
              </a:rPr>
              <a:t>silicon</a:t>
            </a:r>
            <a:r>
              <a:rPr sz="3950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5" dirty="0">
                <a:solidFill>
                  <a:srgbClr val="838686"/>
                </a:solidFill>
                <a:latin typeface="Calibri"/>
                <a:cs typeface="Calibri"/>
              </a:rPr>
              <a:t>chip,</a:t>
            </a:r>
            <a:r>
              <a:rPr sz="3950" spc="-2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10" dirty="0">
                <a:solidFill>
                  <a:srgbClr val="838686"/>
                </a:solidFill>
                <a:latin typeface="Calibri"/>
                <a:cs typeface="Calibri"/>
              </a:rPr>
              <a:t>the</a:t>
            </a:r>
            <a:r>
              <a:rPr sz="3950" spc="-20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5" dirty="0">
                <a:solidFill>
                  <a:srgbClr val="838686"/>
                </a:solidFill>
                <a:latin typeface="Calibri"/>
                <a:cs typeface="Calibri"/>
              </a:rPr>
              <a:t>main</a:t>
            </a:r>
            <a:r>
              <a:rPr sz="3950" spc="-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10" dirty="0">
                <a:solidFill>
                  <a:srgbClr val="838686"/>
                </a:solidFill>
                <a:latin typeface="Calibri"/>
                <a:cs typeface="Calibri"/>
              </a:rPr>
              <a:t>part</a:t>
            </a:r>
            <a:r>
              <a:rPr sz="3950" spc="-2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10" dirty="0">
                <a:solidFill>
                  <a:srgbClr val="838686"/>
                </a:solidFill>
                <a:latin typeface="Calibri"/>
                <a:cs typeface="Calibri"/>
              </a:rPr>
              <a:t>that</a:t>
            </a:r>
            <a:r>
              <a:rPr sz="3950" spc="-3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5" dirty="0">
                <a:solidFill>
                  <a:srgbClr val="838686"/>
                </a:solidFill>
                <a:latin typeface="Calibri"/>
                <a:cs typeface="Calibri"/>
              </a:rPr>
              <a:t>sends</a:t>
            </a:r>
            <a:r>
              <a:rPr sz="3950" spc="-6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10" dirty="0">
                <a:solidFill>
                  <a:srgbClr val="838686"/>
                </a:solidFill>
                <a:latin typeface="Calibri"/>
                <a:cs typeface="Calibri"/>
              </a:rPr>
              <a:t>the</a:t>
            </a:r>
            <a:r>
              <a:rPr sz="3950" spc="4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-5" dirty="0">
                <a:solidFill>
                  <a:srgbClr val="838686"/>
                </a:solidFill>
                <a:latin typeface="Calibri"/>
                <a:cs typeface="Calibri"/>
              </a:rPr>
              <a:t>keystrokes</a:t>
            </a:r>
            <a:r>
              <a:rPr sz="3950" spc="10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838686"/>
                </a:solidFill>
                <a:latin typeface="Calibri"/>
                <a:cs typeface="Calibri"/>
              </a:rPr>
              <a:t>to</a:t>
            </a:r>
            <a:r>
              <a:rPr sz="3950" spc="4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838686"/>
                </a:solidFill>
                <a:latin typeface="Calibri"/>
                <a:cs typeface="Calibri"/>
              </a:rPr>
              <a:t>a</a:t>
            </a:r>
            <a:endParaRPr sz="3950">
              <a:latin typeface="Calibri"/>
              <a:cs typeface="Calibri"/>
            </a:endParaRPr>
          </a:p>
          <a:p>
            <a:pPr marL="540385">
              <a:lnSpc>
                <a:spcPts val="4725"/>
              </a:lnSpc>
            </a:pPr>
            <a:r>
              <a:rPr sz="3950" spc="5" dirty="0">
                <a:solidFill>
                  <a:srgbClr val="838686"/>
                </a:solidFill>
                <a:latin typeface="Calibri"/>
                <a:cs typeface="Calibri"/>
              </a:rPr>
              <a:t>computer,</a:t>
            </a:r>
            <a:r>
              <a:rPr sz="3950" spc="-40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838686"/>
                </a:solidFill>
                <a:latin typeface="Calibri"/>
                <a:cs typeface="Calibri"/>
              </a:rPr>
              <a:t>to</a:t>
            </a:r>
            <a:r>
              <a:rPr sz="3950" spc="-2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838686"/>
                </a:solidFill>
                <a:latin typeface="Calibri"/>
                <a:cs typeface="Calibri"/>
              </a:rPr>
              <a:t>insert</a:t>
            </a:r>
            <a:r>
              <a:rPr sz="3950" spc="-40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838686"/>
                </a:solidFill>
                <a:latin typeface="Calibri"/>
                <a:cs typeface="Calibri"/>
              </a:rPr>
              <a:t>a</a:t>
            </a:r>
            <a:r>
              <a:rPr sz="3950" spc="35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838686"/>
                </a:solidFill>
                <a:latin typeface="Calibri"/>
                <a:cs typeface="Calibri"/>
              </a:rPr>
              <a:t>micro</a:t>
            </a:r>
            <a:r>
              <a:rPr sz="3950" spc="-10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15" dirty="0">
                <a:solidFill>
                  <a:srgbClr val="838686"/>
                </a:solidFill>
                <a:latin typeface="Calibri"/>
                <a:cs typeface="Calibri"/>
              </a:rPr>
              <a:t>SD</a:t>
            </a:r>
            <a:r>
              <a:rPr sz="3950" spc="-40" dirty="0">
                <a:solidFill>
                  <a:srgbClr val="838686"/>
                </a:solidFill>
                <a:latin typeface="Calibri"/>
                <a:cs typeface="Calibri"/>
              </a:rPr>
              <a:t> </a:t>
            </a:r>
            <a:r>
              <a:rPr sz="3950" spc="-5" dirty="0">
                <a:solidFill>
                  <a:srgbClr val="838686"/>
                </a:solidFill>
                <a:latin typeface="Calibri"/>
                <a:cs typeface="Calibri"/>
              </a:rPr>
              <a:t>card</a:t>
            </a:r>
            <a:endParaRPr sz="39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607884" y="6618511"/>
            <a:ext cx="606425" cy="3873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50" spc="35" dirty="0">
                <a:solidFill>
                  <a:srgbClr val="838686"/>
                </a:solidFill>
                <a:latin typeface="Calibri"/>
                <a:cs typeface="Calibri"/>
              </a:rPr>
              <a:t>F</a:t>
            </a:r>
            <a:r>
              <a:rPr sz="2350" spc="-15" dirty="0">
                <a:solidFill>
                  <a:srgbClr val="838686"/>
                </a:solidFill>
                <a:latin typeface="Calibri"/>
                <a:cs typeface="Calibri"/>
              </a:rPr>
              <a:t>i</a:t>
            </a:r>
            <a:r>
              <a:rPr sz="2350" spc="10" dirty="0">
                <a:solidFill>
                  <a:srgbClr val="838686"/>
                </a:solidFill>
                <a:latin typeface="Calibri"/>
                <a:cs typeface="Calibri"/>
              </a:rPr>
              <a:t>g.6</a:t>
            </a:r>
            <a:endParaRPr sz="235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0136" y="7480400"/>
            <a:ext cx="18763826" cy="341769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541965" y="1181115"/>
            <a:ext cx="4900374" cy="48752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28002" y="7124766"/>
            <a:ext cx="18848070" cy="8890"/>
          </a:xfrm>
          <a:custGeom>
            <a:avLst/>
            <a:gdLst/>
            <a:ahLst/>
            <a:cxnLst/>
            <a:rect l="l" t="t" r="r" b="b"/>
            <a:pathLst>
              <a:path w="18848070" h="8890">
                <a:moveTo>
                  <a:pt x="0" y="8376"/>
                </a:moveTo>
                <a:lnTo>
                  <a:pt x="18847593" y="0"/>
                </a:lnTo>
              </a:path>
            </a:pathLst>
          </a:custGeom>
          <a:ln w="41883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504209-183F-2283-0EC0-C1968BE22556}"/>
              </a:ext>
            </a:extLst>
          </p:cNvPr>
          <p:cNvSpPr txBox="1"/>
          <p:nvPr/>
        </p:nvSpPr>
        <p:spPr>
          <a:xfrm>
            <a:off x="1517650" y="396875"/>
            <a:ext cx="91954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command:</a:t>
            </a:r>
            <a:endParaRPr lang="de-DE" sz="4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1DD1CD98-D515-E467-7673-3C72AF853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049" y="396875"/>
            <a:ext cx="11489513" cy="8288020"/>
          </a:xfrm>
          <a:prstGeom prst="rect">
            <a:avLst/>
          </a:prstGeom>
        </p:spPr>
      </p:pic>
      <p:pic>
        <p:nvPicPr>
          <p:cNvPr id="7" name="Picture 6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FC95FE0C-6E5F-AEA0-26D6-CB7F6BD4A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152" y="8902049"/>
            <a:ext cx="11157826" cy="199214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2441" y="7124390"/>
            <a:ext cx="18848070" cy="8890"/>
          </a:xfrm>
          <a:custGeom>
            <a:avLst/>
            <a:gdLst/>
            <a:ahLst/>
            <a:cxnLst/>
            <a:rect l="l" t="t" r="r" b="b"/>
            <a:pathLst>
              <a:path w="18848070" h="8890">
                <a:moveTo>
                  <a:pt x="0" y="8376"/>
                </a:moveTo>
                <a:lnTo>
                  <a:pt x="18847593" y="0"/>
                </a:lnTo>
              </a:path>
            </a:pathLst>
          </a:custGeom>
          <a:ln w="41883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850798-A47F-42CA-12B9-63CFE389F966}"/>
              </a:ext>
            </a:extLst>
          </p:cNvPr>
          <p:cNvSpPr txBox="1"/>
          <p:nvPr/>
        </p:nvSpPr>
        <p:spPr>
          <a:xfrm>
            <a:off x="1441450" y="549275"/>
            <a:ext cx="8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Initial layout</a:t>
            </a:r>
            <a:endParaRPr lang="de-DE" sz="4800" dirty="0">
              <a:solidFill>
                <a:schemeClr val="bg1"/>
              </a:solidFill>
            </a:endParaRP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735496E-9879-F0E5-FBD5-A3C076512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046" y="1380272"/>
            <a:ext cx="8645208" cy="912042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indoor, electronics&#10;&#10;Description automatically generated">
            <a:extLst>
              <a:ext uri="{FF2B5EF4-FFF2-40B4-BE49-F238E27FC236}">
                <a16:creationId xmlns:a16="http://schemas.microsoft.com/office/drawing/2014/main" id="{6DBEDE9A-9777-7682-312C-6A5784F80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5450" y="777875"/>
            <a:ext cx="5257800" cy="9385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A44178-BD2A-5F49-AD29-591296F63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4054475"/>
            <a:ext cx="7124178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1609BB-70F0-FEB7-9E10-C7938BACB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2454275"/>
            <a:ext cx="5994454" cy="2503365"/>
          </a:xfrm>
          <a:prstGeom prst="rect">
            <a:avLst/>
          </a:prstGeom>
        </p:spPr>
      </p:pic>
      <p:pic>
        <p:nvPicPr>
          <p:cNvPr id="6" name="Picture 5" descr="A picture containing text, monitor, electronics, indoor&#10;&#10;Description automatically generated">
            <a:extLst>
              <a:ext uri="{FF2B5EF4-FFF2-40B4-BE49-F238E27FC236}">
                <a16:creationId xmlns:a16="http://schemas.microsoft.com/office/drawing/2014/main" id="{D7254056-E404-65B4-0A43-78594BFDA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2450" y="922425"/>
            <a:ext cx="6705600" cy="9464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399</Words>
  <Application>Microsoft Office PowerPoint</Application>
  <PresentationFormat>Custom</PresentationFormat>
  <Paragraphs>47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Cambria Math</vt:lpstr>
      <vt:lpstr>Times New Roman</vt:lpstr>
      <vt:lpstr>Office Theme</vt:lpstr>
      <vt:lpstr>AREEB HUSSAIN ASYLBEK BUGYBAY  LOLA UEDA</vt:lpstr>
      <vt:lpstr>WHAT IS RUBBER DUCKY?</vt:lpstr>
      <vt:lpstr>THE USAGE OF RUBBER DUCKY (MUST HAVE PENT-TEST)</vt:lpstr>
      <vt:lpstr>LEGAL ISSUES</vt:lpstr>
      <vt:lpstr>THE RUBBER DUCKY PARTS &amp; ALTERNATIVES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Rubber ducky</dc:title>
  <dc:creator>Bugybay, Assylbek</dc:creator>
  <cp:lastModifiedBy>Bugybay, Assylbek</cp:lastModifiedBy>
  <cp:revision>2</cp:revision>
  <dcterms:created xsi:type="dcterms:W3CDTF">2022-06-20T10:58:37Z</dcterms:created>
  <dcterms:modified xsi:type="dcterms:W3CDTF">2022-06-20T11:12:19Z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2022-05-09T00:00:00Z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2022-06-20T00:00:00Z</vt:filetime>
  </property>
</Properties>
</file>